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66" r:id="rId5"/>
    <p:sldId id="282" r:id="rId6"/>
    <p:sldId id="288" r:id="rId7"/>
    <p:sldId id="287" r:id="rId8"/>
    <p:sldId id="303" r:id="rId9"/>
    <p:sldId id="302" r:id="rId10"/>
    <p:sldId id="309" r:id="rId11"/>
    <p:sldId id="310" r:id="rId12"/>
    <p:sldId id="307" r:id="rId13"/>
    <p:sldId id="308" r:id="rId14"/>
    <p:sldId id="301" r:id="rId15"/>
    <p:sldId id="304" r:id="rId16"/>
    <p:sldId id="348" r:id="rId17"/>
    <p:sldId id="289" r:id="rId18"/>
    <p:sldId id="306" r:id="rId19"/>
    <p:sldId id="347" r:id="rId20"/>
    <p:sldId id="298" r:id="rId21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 AND END SLIDES" id="{17604F27-F6A3-C04A-9F56-798C91995481}">
          <p14:sldIdLst>
            <p14:sldId id="266"/>
            <p14:sldId id="282"/>
            <p14:sldId id="288"/>
            <p14:sldId id="287"/>
            <p14:sldId id="303"/>
            <p14:sldId id="302"/>
            <p14:sldId id="309"/>
            <p14:sldId id="310"/>
            <p14:sldId id="307"/>
            <p14:sldId id="308"/>
            <p14:sldId id="301"/>
            <p14:sldId id="304"/>
            <p14:sldId id="348"/>
            <p14:sldId id="289"/>
            <p14:sldId id="306"/>
            <p14:sldId id="347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5A89F"/>
    <a:srgbClr val="85F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93" autoAdjust="0"/>
  </p:normalViewPr>
  <p:slideViewPr>
    <p:cSldViewPr snapToGrid="0">
      <p:cViewPr varScale="1">
        <p:scale>
          <a:sx n="96" d="100"/>
          <a:sy n="96" d="100"/>
        </p:scale>
        <p:origin x="11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4c904847-8291-4d6a-ad20-c777e2132a1a::" providerId="AD" clId="Web-{0D6D402A-E6D0-0007-1A18-99600FEFE385}"/>
    <pc:docChg chg="modSld">
      <pc:chgData name="Guest User" userId="S::urn:spo:tenantanon#4c904847-8291-4d6a-ad20-c777e2132a1a::" providerId="AD" clId="Web-{0D6D402A-E6D0-0007-1A18-99600FEFE385}" dt="2025-05-21T12:01:01.140" v="0" actId="14100"/>
      <pc:docMkLst>
        <pc:docMk/>
      </pc:docMkLst>
      <pc:sldChg chg="modSp">
        <pc:chgData name="Guest User" userId="S::urn:spo:tenantanon#4c904847-8291-4d6a-ad20-c777e2132a1a::" providerId="AD" clId="Web-{0D6D402A-E6D0-0007-1A18-99600FEFE385}" dt="2025-05-21T12:01:01.140" v="0" actId="14100"/>
        <pc:sldMkLst>
          <pc:docMk/>
          <pc:sldMk cId="3297631583" sldId="282"/>
        </pc:sldMkLst>
        <pc:picChg chg="mod">
          <ac:chgData name="Guest User" userId="S::urn:spo:tenantanon#4c904847-8291-4d6a-ad20-c777e2132a1a::" providerId="AD" clId="Web-{0D6D402A-E6D0-0007-1A18-99600FEFE385}" dt="2025-05-21T12:01:01.140" v="0" actId="14100"/>
          <ac:picMkLst>
            <pc:docMk/>
            <pc:sldMk cId="3297631583" sldId="282"/>
            <ac:picMk id="3" creationId="{52B471B4-BCF4-B35F-B3FC-E4BB483714A8}"/>
          </ac:picMkLst>
        </pc:picChg>
      </pc:sldChg>
    </pc:docChg>
  </pc:docChgLst>
  <pc:docChgLst>
    <pc:chgData name="Miha Vuk" userId="313328fd-f8ac-4dcb-926f-dcff6db26bd8" providerId="ADAL" clId="{3AF4C857-424A-4CC0-9752-30F31C199F80}"/>
    <pc:docChg chg="undo redo custSel addSld delSld modSld modSection">
      <pc:chgData name="Miha Vuk" userId="313328fd-f8ac-4dcb-926f-dcff6db26bd8" providerId="ADAL" clId="{3AF4C857-424A-4CC0-9752-30F31C199F80}" dt="2025-05-31T15:03:57.740" v="1415" actId="6549"/>
      <pc:docMkLst>
        <pc:docMk/>
      </pc:docMkLst>
      <pc:sldChg chg="modSp mod">
        <pc:chgData name="Miha Vuk" userId="313328fd-f8ac-4dcb-926f-dcff6db26bd8" providerId="ADAL" clId="{3AF4C857-424A-4CC0-9752-30F31C199F80}" dt="2025-05-27T16:59:21.185" v="237" actId="14100"/>
        <pc:sldMkLst>
          <pc:docMk/>
          <pc:sldMk cId="3297631583" sldId="282"/>
        </pc:sldMkLst>
        <pc:spChg chg="mod">
          <ac:chgData name="Miha Vuk" userId="313328fd-f8ac-4dcb-926f-dcff6db26bd8" providerId="ADAL" clId="{3AF4C857-424A-4CC0-9752-30F31C199F80}" dt="2025-05-27T16:59:21.185" v="237" actId="14100"/>
          <ac:spMkLst>
            <pc:docMk/>
            <pc:sldMk cId="3297631583" sldId="282"/>
            <ac:spMk id="13" creationId="{E17B4AC9-CBC7-DEFC-CAB6-ED384CB386A7}"/>
          </ac:spMkLst>
        </pc:spChg>
      </pc:sldChg>
      <pc:sldChg chg="modNotesTx">
        <pc:chgData name="Miha Vuk" userId="313328fd-f8ac-4dcb-926f-dcff6db26bd8" providerId="ADAL" clId="{3AF4C857-424A-4CC0-9752-30F31C199F80}" dt="2025-05-31T15:02:41.506" v="1391" actId="20577"/>
        <pc:sldMkLst>
          <pc:docMk/>
          <pc:sldMk cId="3572625814" sldId="288"/>
        </pc:sldMkLst>
      </pc:sldChg>
      <pc:sldChg chg="modSp mod">
        <pc:chgData name="Miha Vuk" userId="313328fd-f8ac-4dcb-926f-dcff6db26bd8" providerId="ADAL" clId="{3AF4C857-424A-4CC0-9752-30F31C199F80}" dt="2025-05-23T07:27:24.990" v="116" actId="114"/>
        <pc:sldMkLst>
          <pc:docMk/>
          <pc:sldMk cId="3854383622" sldId="289"/>
        </pc:sldMkLst>
        <pc:spChg chg="mod">
          <ac:chgData name="Miha Vuk" userId="313328fd-f8ac-4dcb-926f-dcff6db26bd8" providerId="ADAL" clId="{3AF4C857-424A-4CC0-9752-30F31C199F80}" dt="2025-05-23T07:27:24.990" v="116" actId="114"/>
          <ac:spMkLst>
            <pc:docMk/>
            <pc:sldMk cId="3854383622" sldId="289"/>
            <ac:spMk id="4" creationId="{EBBE90A1-03C2-E5C9-D17C-CF7D2DF380E5}"/>
          </ac:spMkLst>
        </pc:spChg>
      </pc:sldChg>
      <pc:sldChg chg="modSp mod modNotesTx">
        <pc:chgData name="Miha Vuk" userId="313328fd-f8ac-4dcb-926f-dcff6db26bd8" providerId="ADAL" clId="{3AF4C857-424A-4CC0-9752-30F31C199F80}" dt="2025-05-31T15:03:08.780" v="1399" actId="12"/>
        <pc:sldMkLst>
          <pc:docMk/>
          <pc:sldMk cId="1753920448" sldId="301"/>
        </pc:sldMkLst>
        <pc:spChg chg="mod">
          <ac:chgData name="Miha Vuk" userId="313328fd-f8ac-4dcb-926f-dcff6db26bd8" providerId="ADAL" clId="{3AF4C857-424A-4CC0-9752-30F31C199F80}" dt="2025-05-28T06:40:34.552" v="1380" actId="1076"/>
          <ac:spMkLst>
            <pc:docMk/>
            <pc:sldMk cId="1753920448" sldId="301"/>
            <ac:spMk id="4" creationId="{D92C6FBD-2C41-58C6-3C6D-D94B4F2DEFE7}"/>
          </ac:spMkLst>
        </pc:spChg>
        <pc:spChg chg="mod">
          <ac:chgData name="Miha Vuk" userId="313328fd-f8ac-4dcb-926f-dcff6db26bd8" providerId="ADAL" clId="{3AF4C857-424A-4CC0-9752-30F31C199F80}" dt="2025-05-27T18:08:09.907" v="1087" actId="20577"/>
          <ac:spMkLst>
            <pc:docMk/>
            <pc:sldMk cId="1753920448" sldId="301"/>
            <ac:spMk id="7" creationId="{BAB0CC61-EB00-1694-82E9-1EC95BD47B07}"/>
          </ac:spMkLst>
        </pc:spChg>
      </pc:sldChg>
      <pc:sldChg chg="modNotesTx">
        <pc:chgData name="Miha Vuk" userId="313328fd-f8ac-4dcb-926f-dcff6db26bd8" providerId="ADAL" clId="{3AF4C857-424A-4CC0-9752-30F31C199F80}" dt="2025-05-31T15:03:42.358" v="1414" actId="12"/>
        <pc:sldMkLst>
          <pc:docMk/>
          <pc:sldMk cId="2734242173" sldId="304"/>
        </pc:sldMkLst>
      </pc:sldChg>
      <pc:sldChg chg="addSp delSp modSp add del mod modNotesTx">
        <pc:chgData name="Miha Vuk" userId="313328fd-f8ac-4dcb-926f-dcff6db26bd8" providerId="ADAL" clId="{3AF4C857-424A-4CC0-9752-30F31C199F80}" dt="2025-05-27T18:18:19.240" v="1379" actId="47"/>
        <pc:sldMkLst>
          <pc:docMk/>
          <pc:sldMk cId="3954107325" sldId="305"/>
        </pc:sldMkLst>
      </pc:sldChg>
      <pc:sldChg chg="modSp add mod modNotesTx">
        <pc:chgData name="Miha Vuk" userId="313328fd-f8ac-4dcb-926f-dcff6db26bd8" providerId="ADAL" clId="{3AF4C857-424A-4CC0-9752-30F31C199F80}" dt="2025-05-31T15:03:57.740" v="1415" actId="6549"/>
        <pc:sldMkLst>
          <pc:docMk/>
          <pc:sldMk cId="3361987603" sldId="306"/>
        </pc:sldMkLst>
        <pc:spChg chg="mod">
          <ac:chgData name="Miha Vuk" userId="313328fd-f8ac-4dcb-926f-dcff6db26bd8" providerId="ADAL" clId="{3AF4C857-424A-4CC0-9752-30F31C199F80}" dt="2025-05-27T18:08:52.470" v="1101"/>
          <ac:spMkLst>
            <pc:docMk/>
            <pc:sldMk cId="3361987603" sldId="306"/>
            <ac:spMk id="4" creationId="{56408806-AEFC-3540-7F4C-325BB0038EA7}"/>
          </ac:spMkLst>
        </pc:spChg>
        <pc:spChg chg="mod">
          <ac:chgData name="Miha Vuk" userId="313328fd-f8ac-4dcb-926f-dcff6db26bd8" providerId="ADAL" clId="{3AF4C857-424A-4CC0-9752-30F31C199F80}" dt="2025-05-27T17:24:14.078" v="1053" actId="20577"/>
          <ac:spMkLst>
            <pc:docMk/>
            <pc:sldMk cId="3361987603" sldId="306"/>
            <ac:spMk id="5" creationId="{B517880D-80C2-FB55-0028-C522A6FDD14D}"/>
          </ac:spMkLst>
        </pc:spChg>
        <pc:spChg chg="mod">
          <ac:chgData name="Miha Vuk" userId="313328fd-f8ac-4dcb-926f-dcff6db26bd8" providerId="ADAL" clId="{3AF4C857-424A-4CC0-9752-30F31C199F80}" dt="2025-05-27T17:15:57.941" v="650" actId="1076"/>
          <ac:spMkLst>
            <pc:docMk/>
            <pc:sldMk cId="3361987603" sldId="306"/>
            <ac:spMk id="6" creationId="{B82F79A1-F33F-B00B-0B62-7ADC30492BE2}"/>
          </ac:spMkLst>
        </pc:spChg>
      </pc:sldChg>
      <pc:sldChg chg="addSp delSp modSp add mod modTransition">
        <pc:chgData name="Miha Vuk" userId="313328fd-f8ac-4dcb-926f-dcff6db26bd8" providerId="ADAL" clId="{3AF4C857-424A-4CC0-9752-30F31C199F80}" dt="2025-05-27T17:25:34.231" v="1082" actId="1076"/>
        <pc:sldMkLst>
          <pc:docMk/>
          <pc:sldMk cId="1577703494" sldId="347"/>
        </pc:sldMkLst>
        <pc:spChg chg="mod">
          <ac:chgData name="Miha Vuk" userId="313328fd-f8ac-4dcb-926f-dcff6db26bd8" providerId="ADAL" clId="{3AF4C857-424A-4CC0-9752-30F31C199F80}" dt="2025-05-27T17:23:07.717" v="1051" actId="20577"/>
          <ac:spMkLst>
            <pc:docMk/>
            <pc:sldMk cId="1577703494" sldId="347"/>
            <ac:spMk id="15" creationId="{16EC69D9-BF60-A196-4FB6-8445B58D5E62}"/>
          </ac:spMkLst>
        </pc:spChg>
        <pc:picChg chg="add mod">
          <ac:chgData name="Miha Vuk" userId="313328fd-f8ac-4dcb-926f-dcff6db26bd8" providerId="ADAL" clId="{3AF4C857-424A-4CC0-9752-30F31C199F80}" dt="2025-05-27T17:25:34.231" v="1082" actId="1076"/>
          <ac:picMkLst>
            <pc:docMk/>
            <pc:sldMk cId="1577703494" sldId="347"/>
            <ac:picMk id="4" creationId="{81D9913F-9F67-1264-CA99-D61EE90F8384}"/>
          </ac:picMkLst>
        </pc:picChg>
      </pc:sldChg>
      <pc:sldChg chg="modSp add mod">
        <pc:chgData name="Miha Vuk" userId="313328fd-f8ac-4dcb-926f-dcff6db26bd8" providerId="ADAL" clId="{3AF4C857-424A-4CC0-9752-30F31C199F80}" dt="2025-05-27T18:17:56.421" v="1378" actId="20577"/>
        <pc:sldMkLst>
          <pc:docMk/>
          <pc:sldMk cId="2479970319" sldId="348"/>
        </pc:sldMkLst>
        <pc:spChg chg="mod">
          <ac:chgData name="Miha Vuk" userId="313328fd-f8ac-4dcb-926f-dcff6db26bd8" providerId="ADAL" clId="{3AF4C857-424A-4CC0-9752-30F31C199F80}" dt="2025-05-27T18:17:56.421" v="1378" actId="20577"/>
          <ac:spMkLst>
            <pc:docMk/>
            <pc:sldMk cId="2479970319" sldId="348"/>
            <ac:spMk id="4" creationId="{1F0A98C5-0A12-E644-A9EF-A4698FF6B2BB}"/>
          </ac:spMkLst>
        </pc:spChg>
        <pc:spChg chg="mod">
          <ac:chgData name="Miha Vuk" userId="313328fd-f8ac-4dcb-926f-dcff6db26bd8" providerId="ADAL" clId="{3AF4C857-424A-4CC0-9752-30F31C199F80}" dt="2025-05-27T18:13:32.783" v="1187" actId="14100"/>
          <ac:spMkLst>
            <pc:docMk/>
            <pc:sldMk cId="2479970319" sldId="348"/>
            <ac:spMk id="5" creationId="{65C0E34E-58FE-3A17-C33B-E4D5A8656F9C}"/>
          </ac:spMkLst>
        </pc:spChg>
      </pc:sldChg>
    </pc:docChg>
  </pc:docChgLst>
  <pc:docChgLst>
    <pc:chgData name="Natalia Salas" userId="e2949b3e-83dc-4b16-80c7-7f0585fcdd57" providerId="ADAL" clId="{E7241D7C-0B81-463F-97E5-EA58C04E5919}"/>
    <pc:docChg chg="undo custSel addSld delSld modSld sldOrd modSection">
      <pc:chgData name="Natalia Salas" userId="e2949b3e-83dc-4b16-80c7-7f0585fcdd57" providerId="ADAL" clId="{E7241D7C-0B81-463F-97E5-EA58C04E5919}" dt="2025-05-21T14:35:32.689" v="1160" actId="14100"/>
      <pc:docMkLst>
        <pc:docMk/>
      </pc:docMkLst>
      <pc:sldChg chg="addSp delSp modSp mod">
        <pc:chgData name="Natalia Salas" userId="e2949b3e-83dc-4b16-80c7-7f0585fcdd57" providerId="ADAL" clId="{E7241D7C-0B81-463F-97E5-EA58C04E5919}" dt="2025-05-21T14:35:32.689" v="1160" actId="14100"/>
        <pc:sldMkLst>
          <pc:docMk/>
          <pc:sldMk cId="3297631583" sldId="282"/>
        </pc:sldMkLst>
        <pc:spChg chg="mod">
          <ac:chgData name="Natalia Salas" userId="e2949b3e-83dc-4b16-80c7-7f0585fcdd57" providerId="ADAL" clId="{E7241D7C-0B81-463F-97E5-EA58C04E5919}" dt="2025-05-19T18:21:03.649" v="1063" actId="1076"/>
          <ac:spMkLst>
            <pc:docMk/>
            <pc:sldMk cId="3297631583" sldId="282"/>
            <ac:spMk id="2" creationId="{30600079-745B-C2B9-6717-A209E3DFFE35}"/>
          </ac:spMkLst>
        </pc:spChg>
        <pc:spChg chg="mod">
          <ac:chgData name="Natalia Salas" userId="e2949b3e-83dc-4b16-80c7-7f0585fcdd57" providerId="ADAL" clId="{E7241D7C-0B81-463F-97E5-EA58C04E5919}" dt="2025-05-19T18:25:03.011" v="1069" actId="1076"/>
          <ac:spMkLst>
            <pc:docMk/>
            <pc:sldMk cId="3297631583" sldId="282"/>
            <ac:spMk id="15" creationId="{93929878-3285-CD44-2131-3A902BC2D945}"/>
          </ac:spMkLst>
        </pc:spChg>
        <pc:picChg chg="mod">
          <ac:chgData name="Natalia Salas" userId="e2949b3e-83dc-4b16-80c7-7f0585fcdd57" providerId="ADAL" clId="{E7241D7C-0B81-463F-97E5-EA58C04E5919}" dt="2025-05-21T14:35:32.689" v="1160" actId="14100"/>
          <ac:picMkLst>
            <pc:docMk/>
            <pc:sldMk cId="3297631583" sldId="282"/>
            <ac:picMk id="3" creationId="{52B471B4-BCF4-B35F-B3FC-E4BB483714A8}"/>
          </ac:picMkLst>
        </pc:picChg>
        <pc:picChg chg="add mod">
          <ac:chgData name="Natalia Salas" userId="e2949b3e-83dc-4b16-80c7-7f0585fcdd57" providerId="ADAL" clId="{E7241D7C-0B81-463F-97E5-EA58C04E5919}" dt="2025-05-19T18:21:11.209" v="1065" actId="1076"/>
          <ac:picMkLst>
            <pc:docMk/>
            <pc:sldMk cId="3297631583" sldId="282"/>
            <ac:picMk id="5" creationId="{7A85820C-E4AE-3F65-3CB3-66A2E23258FB}"/>
          </ac:picMkLst>
        </pc:picChg>
        <pc:picChg chg="add mod">
          <ac:chgData name="Natalia Salas" userId="e2949b3e-83dc-4b16-80c7-7f0585fcdd57" providerId="ADAL" clId="{E7241D7C-0B81-463F-97E5-EA58C04E5919}" dt="2025-05-19T18:24:46.156" v="1068" actId="27614"/>
          <ac:picMkLst>
            <pc:docMk/>
            <pc:sldMk cId="3297631583" sldId="282"/>
            <ac:picMk id="8" creationId="{6F269782-AC04-2F82-4264-4CEF400AE22D}"/>
          </ac:picMkLst>
        </pc:picChg>
      </pc:sldChg>
      <pc:sldChg chg="addSp delSp modSp mod modClrScheme chgLayout">
        <pc:chgData name="Natalia Salas" userId="e2949b3e-83dc-4b16-80c7-7f0585fcdd57" providerId="ADAL" clId="{E7241D7C-0B81-463F-97E5-EA58C04E5919}" dt="2025-05-19T16:42:56.881" v="44" actId="26606"/>
        <pc:sldMkLst>
          <pc:docMk/>
          <pc:sldMk cId="3430534265" sldId="287"/>
        </pc:sldMkLst>
        <pc:picChg chg="add mod">
          <ac:chgData name="Natalia Salas" userId="e2949b3e-83dc-4b16-80c7-7f0585fcdd57" providerId="ADAL" clId="{E7241D7C-0B81-463F-97E5-EA58C04E5919}" dt="2025-05-19T16:42:56.881" v="44" actId="26606"/>
          <ac:picMkLst>
            <pc:docMk/>
            <pc:sldMk cId="3430534265" sldId="287"/>
            <ac:picMk id="5" creationId="{26C4D5DF-5F32-9DD1-584A-2DB5A6861FF0}"/>
          </ac:picMkLst>
        </pc:picChg>
      </pc:sldChg>
      <pc:sldChg chg="addSp delSp modSp mod ord">
        <pc:chgData name="Natalia Salas" userId="e2949b3e-83dc-4b16-80c7-7f0585fcdd57" providerId="ADAL" clId="{E7241D7C-0B81-463F-97E5-EA58C04E5919}" dt="2025-05-19T17:44:01.056" v="562" actId="14100"/>
        <pc:sldMkLst>
          <pc:docMk/>
          <pc:sldMk cId="3572625814" sldId="288"/>
        </pc:sldMkLst>
        <pc:spChg chg="add mod">
          <ac:chgData name="Natalia Salas" userId="e2949b3e-83dc-4b16-80c7-7f0585fcdd57" providerId="ADAL" clId="{E7241D7C-0B81-463F-97E5-EA58C04E5919}" dt="2025-05-19T17:22:07.906" v="333" actId="2711"/>
          <ac:spMkLst>
            <pc:docMk/>
            <pc:sldMk cId="3572625814" sldId="288"/>
            <ac:spMk id="3" creationId="{FECEBBF4-F50F-EA23-A333-26269422C54E}"/>
          </ac:spMkLst>
        </pc:spChg>
        <pc:spChg chg="mod">
          <ac:chgData name="Natalia Salas" userId="e2949b3e-83dc-4b16-80c7-7f0585fcdd57" providerId="ADAL" clId="{E7241D7C-0B81-463F-97E5-EA58C04E5919}" dt="2025-05-19T17:24:27.831" v="359" actId="1076"/>
          <ac:spMkLst>
            <pc:docMk/>
            <pc:sldMk cId="3572625814" sldId="288"/>
            <ac:spMk id="4" creationId="{B5E6F924-E66F-C6E5-0089-7976934F8910}"/>
          </ac:spMkLst>
        </pc:spChg>
        <pc:spChg chg="add mod ord">
          <ac:chgData name="Natalia Salas" userId="e2949b3e-83dc-4b16-80c7-7f0585fcdd57" providerId="ADAL" clId="{E7241D7C-0B81-463F-97E5-EA58C04E5919}" dt="2025-05-19T17:44:01.056" v="562" actId="14100"/>
          <ac:spMkLst>
            <pc:docMk/>
            <pc:sldMk cId="3572625814" sldId="288"/>
            <ac:spMk id="7" creationId="{5A6E5ABE-1FA5-423A-7659-A4D2E7628897}"/>
          </ac:spMkLst>
        </pc:spChg>
      </pc:sldChg>
      <pc:sldChg chg="addSp delSp modSp mod ord">
        <pc:chgData name="Natalia Salas" userId="e2949b3e-83dc-4b16-80c7-7f0585fcdd57" providerId="ADAL" clId="{E7241D7C-0B81-463F-97E5-EA58C04E5919}" dt="2025-05-21T10:36:38.238" v="1157" actId="1076"/>
        <pc:sldMkLst>
          <pc:docMk/>
          <pc:sldMk cId="3854383622" sldId="289"/>
        </pc:sldMkLst>
        <pc:spChg chg="add mod">
          <ac:chgData name="Natalia Salas" userId="e2949b3e-83dc-4b16-80c7-7f0585fcdd57" providerId="ADAL" clId="{E7241D7C-0B81-463F-97E5-EA58C04E5919}" dt="2025-05-21T10:36:38.238" v="1157" actId="1076"/>
          <ac:spMkLst>
            <pc:docMk/>
            <pc:sldMk cId="3854383622" sldId="289"/>
            <ac:spMk id="4" creationId="{EBBE90A1-03C2-E5C9-D17C-CF7D2DF380E5}"/>
          </ac:spMkLst>
        </pc:spChg>
        <pc:spChg chg="mod">
          <ac:chgData name="Natalia Salas" userId="e2949b3e-83dc-4b16-80c7-7f0585fcdd57" providerId="ADAL" clId="{E7241D7C-0B81-463F-97E5-EA58C04E5919}" dt="2025-05-19T18:16:42.444" v="1049" actId="1076"/>
          <ac:spMkLst>
            <pc:docMk/>
            <pc:sldMk cId="3854383622" sldId="289"/>
            <ac:spMk id="5" creationId="{8F03B880-62E0-6C7C-F0D1-0BF8A93C0F98}"/>
          </ac:spMkLst>
        </pc:spChg>
        <pc:spChg chg="add mod ord">
          <ac:chgData name="Natalia Salas" userId="e2949b3e-83dc-4b16-80c7-7f0585fcdd57" providerId="ADAL" clId="{E7241D7C-0B81-463F-97E5-EA58C04E5919}" dt="2025-05-19T18:12:40.069" v="978" actId="1076"/>
          <ac:spMkLst>
            <pc:docMk/>
            <pc:sldMk cId="3854383622" sldId="289"/>
            <ac:spMk id="6" creationId="{0B1EF42F-2EE8-3B79-5616-C772077954A0}"/>
          </ac:spMkLst>
        </pc:spChg>
      </pc:sldChg>
      <pc:sldChg chg="addSp delSp modSp del mod">
        <pc:chgData name="Natalia Salas" userId="e2949b3e-83dc-4b16-80c7-7f0585fcdd57" providerId="ADAL" clId="{E7241D7C-0B81-463F-97E5-EA58C04E5919}" dt="2025-05-19T17:15:18.322" v="244" actId="2696"/>
        <pc:sldMkLst>
          <pc:docMk/>
          <pc:sldMk cId="1899316207" sldId="300"/>
        </pc:sldMkLst>
      </pc:sldChg>
      <pc:sldChg chg="addSp modSp add mod">
        <pc:chgData name="Natalia Salas" userId="e2949b3e-83dc-4b16-80c7-7f0585fcdd57" providerId="ADAL" clId="{E7241D7C-0B81-463F-97E5-EA58C04E5919}" dt="2025-05-19T17:57:08.084" v="681" actId="1076"/>
        <pc:sldMkLst>
          <pc:docMk/>
          <pc:sldMk cId="1753920448" sldId="301"/>
        </pc:sldMkLst>
        <pc:spChg chg="add mod">
          <ac:chgData name="Natalia Salas" userId="e2949b3e-83dc-4b16-80c7-7f0585fcdd57" providerId="ADAL" clId="{E7241D7C-0B81-463F-97E5-EA58C04E5919}" dt="2025-05-19T17:57:08.084" v="681" actId="1076"/>
          <ac:spMkLst>
            <pc:docMk/>
            <pc:sldMk cId="1753920448" sldId="301"/>
            <ac:spMk id="3" creationId="{4621BD25-6B9F-E51B-BB8B-D4473580730B}"/>
          </ac:spMkLst>
        </pc:spChg>
        <pc:spChg chg="add mod ord">
          <ac:chgData name="Natalia Salas" userId="e2949b3e-83dc-4b16-80c7-7f0585fcdd57" providerId="ADAL" clId="{E7241D7C-0B81-463F-97E5-EA58C04E5919}" dt="2025-05-19T17:22:40.317" v="338" actId="14100"/>
          <ac:spMkLst>
            <pc:docMk/>
            <pc:sldMk cId="1753920448" sldId="301"/>
            <ac:spMk id="4" creationId="{D92C6FBD-2C41-58C6-3C6D-D94B4F2DEFE7}"/>
          </ac:spMkLst>
        </pc:spChg>
        <pc:spChg chg="mod">
          <ac:chgData name="Natalia Salas" userId="e2949b3e-83dc-4b16-80c7-7f0585fcdd57" providerId="ADAL" clId="{E7241D7C-0B81-463F-97E5-EA58C04E5919}" dt="2025-05-19T17:23:47.161" v="358" actId="12"/>
          <ac:spMkLst>
            <pc:docMk/>
            <pc:sldMk cId="1753920448" sldId="301"/>
            <ac:spMk id="7" creationId="{BAB0CC61-EB00-1694-82E9-1EC95BD47B07}"/>
          </ac:spMkLst>
        </pc:spChg>
      </pc:sldChg>
      <pc:sldChg chg="addSp modSp add mod ord">
        <pc:chgData name="Natalia Salas" userId="e2949b3e-83dc-4b16-80c7-7f0585fcdd57" providerId="ADAL" clId="{E7241D7C-0B81-463F-97E5-EA58C04E5919}" dt="2025-05-21T10:33:08.823" v="1152" actId="20577"/>
        <pc:sldMkLst>
          <pc:docMk/>
          <pc:sldMk cId="901001645" sldId="302"/>
        </pc:sldMkLst>
        <pc:spChg chg="add mod">
          <ac:chgData name="Natalia Salas" userId="e2949b3e-83dc-4b16-80c7-7f0585fcdd57" providerId="ADAL" clId="{E7241D7C-0B81-463F-97E5-EA58C04E5919}" dt="2025-05-19T18:21:31.866" v="1066" actId="1076"/>
          <ac:spMkLst>
            <pc:docMk/>
            <pc:sldMk cId="901001645" sldId="302"/>
            <ac:spMk id="2" creationId="{23172602-6A06-B61A-D488-1728A45A4CEA}"/>
          </ac:spMkLst>
        </pc:spChg>
        <pc:spChg chg="add mod ord">
          <ac:chgData name="Natalia Salas" userId="e2949b3e-83dc-4b16-80c7-7f0585fcdd57" providerId="ADAL" clId="{E7241D7C-0B81-463F-97E5-EA58C04E5919}" dt="2025-05-19T18:29:32.644" v="1151" actId="14100"/>
          <ac:spMkLst>
            <pc:docMk/>
            <pc:sldMk cId="901001645" sldId="302"/>
            <ac:spMk id="3" creationId="{F1188247-6B2D-F9B2-082D-C9A0D26B685E}"/>
          </ac:spMkLst>
        </pc:spChg>
        <pc:spChg chg="mod">
          <ac:chgData name="Natalia Salas" userId="e2949b3e-83dc-4b16-80c7-7f0585fcdd57" providerId="ADAL" clId="{E7241D7C-0B81-463F-97E5-EA58C04E5919}" dt="2025-05-21T10:33:08.823" v="1152" actId="20577"/>
          <ac:spMkLst>
            <pc:docMk/>
            <pc:sldMk cId="901001645" sldId="302"/>
            <ac:spMk id="7" creationId="{DF283E8C-8765-BD72-0B78-930C9F7623D8}"/>
          </ac:spMkLst>
        </pc:spChg>
      </pc:sldChg>
      <pc:sldChg chg="addSp delSp modSp new mod">
        <pc:chgData name="Natalia Salas" userId="e2949b3e-83dc-4b16-80c7-7f0585fcdd57" providerId="ADAL" clId="{E7241D7C-0B81-463F-97E5-EA58C04E5919}" dt="2025-05-19T17:11:42.604" v="238" actId="26606"/>
        <pc:sldMkLst>
          <pc:docMk/>
          <pc:sldMk cId="3595962753" sldId="303"/>
        </pc:sldMkLst>
        <pc:spChg chg="add ord">
          <ac:chgData name="Natalia Salas" userId="e2949b3e-83dc-4b16-80c7-7f0585fcdd57" providerId="ADAL" clId="{E7241D7C-0B81-463F-97E5-EA58C04E5919}" dt="2025-05-19T17:11:42.604" v="238" actId="26606"/>
          <ac:spMkLst>
            <pc:docMk/>
            <pc:sldMk cId="3595962753" sldId="303"/>
            <ac:spMk id="4" creationId="{73F349FE-A1B5-AA15-32CE-07DE1157032B}"/>
          </ac:spMkLst>
        </pc:spChg>
        <pc:picChg chg="add mod">
          <ac:chgData name="Natalia Salas" userId="e2949b3e-83dc-4b16-80c7-7f0585fcdd57" providerId="ADAL" clId="{E7241D7C-0B81-463F-97E5-EA58C04E5919}" dt="2025-05-19T17:11:42.604" v="238" actId="26606"/>
          <ac:picMkLst>
            <pc:docMk/>
            <pc:sldMk cId="3595962753" sldId="303"/>
            <ac:picMk id="6" creationId="{FAF799F4-5567-E4DF-3224-94A7B2361070}"/>
          </ac:picMkLst>
        </pc:picChg>
      </pc:sldChg>
      <pc:sldChg chg="addSp delSp modSp add mod">
        <pc:chgData name="Natalia Salas" userId="e2949b3e-83dc-4b16-80c7-7f0585fcdd57" providerId="ADAL" clId="{E7241D7C-0B81-463F-97E5-EA58C04E5919}" dt="2025-05-19T18:25:51.397" v="1071" actId="1076"/>
        <pc:sldMkLst>
          <pc:docMk/>
          <pc:sldMk cId="2734242173" sldId="304"/>
        </pc:sldMkLst>
        <pc:spChg chg="mod">
          <ac:chgData name="Natalia Salas" userId="e2949b3e-83dc-4b16-80c7-7f0585fcdd57" providerId="ADAL" clId="{E7241D7C-0B81-463F-97E5-EA58C04E5919}" dt="2025-05-19T18:25:51.397" v="1071" actId="1076"/>
          <ac:spMkLst>
            <pc:docMk/>
            <pc:sldMk cId="2734242173" sldId="304"/>
            <ac:spMk id="3" creationId="{F243ED6E-5845-0935-F8AD-C64758F8A219}"/>
          </ac:spMkLst>
        </pc:spChg>
        <pc:spChg chg="mod">
          <ac:chgData name="Natalia Salas" userId="e2949b3e-83dc-4b16-80c7-7f0585fcdd57" providerId="ADAL" clId="{E7241D7C-0B81-463F-97E5-EA58C04E5919}" dt="2025-05-19T17:56:42.753" v="680" actId="14100"/>
          <ac:spMkLst>
            <pc:docMk/>
            <pc:sldMk cId="2734242173" sldId="304"/>
            <ac:spMk id="4" creationId="{8B5E66B5-994F-CAF5-268D-A67A57F0D64F}"/>
          </ac:spMkLst>
        </pc:spChg>
        <pc:spChg chg="add mod">
          <ac:chgData name="Natalia Salas" userId="e2949b3e-83dc-4b16-80c7-7f0585fcdd57" providerId="ADAL" clId="{E7241D7C-0B81-463F-97E5-EA58C04E5919}" dt="2025-05-19T17:54:00.098" v="620" actId="1036"/>
          <ac:spMkLst>
            <pc:docMk/>
            <pc:sldMk cId="2734242173" sldId="304"/>
            <ac:spMk id="11" creationId="{5D4A45FE-6B0E-1C2B-A0E4-61218778FBA5}"/>
          </ac:spMkLst>
        </pc:spChg>
        <pc:spChg chg="add mod">
          <ac:chgData name="Natalia Salas" userId="e2949b3e-83dc-4b16-80c7-7f0585fcdd57" providerId="ADAL" clId="{E7241D7C-0B81-463F-97E5-EA58C04E5919}" dt="2025-05-19T17:53:30.043" v="608" actId="14100"/>
          <ac:spMkLst>
            <pc:docMk/>
            <pc:sldMk cId="2734242173" sldId="304"/>
            <ac:spMk id="12" creationId="{B0CF3603-6CC9-E2A5-7990-A22DF8B7A165}"/>
          </ac:spMkLst>
        </pc:spChg>
        <pc:spChg chg="add mod">
          <ac:chgData name="Natalia Salas" userId="e2949b3e-83dc-4b16-80c7-7f0585fcdd57" providerId="ADAL" clId="{E7241D7C-0B81-463F-97E5-EA58C04E5919}" dt="2025-05-19T17:53:08.959" v="604" actId="1582"/>
          <ac:spMkLst>
            <pc:docMk/>
            <pc:sldMk cId="2734242173" sldId="304"/>
            <ac:spMk id="15" creationId="{6035CF05-34DD-EBD8-8887-C2D699AE3014}"/>
          </ac:spMkLst>
        </pc:spChg>
        <pc:spChg chg="add mod">
          <ac:chgData name="Natalia Salas" userId="e2949b3e-83dc-4b16-80c7-7f0585fcdd57" providerId="ADAL" clId="{E7241D7C-0B81-463F-97E5-EA58C04E5919}" dt="2025-05-19T17:55:07.088" v="637" actId="1036"/>
          <ac:spMkLst>
            <pc:docMk/>
            <pc:sldMk cId="2734242173" sldId="304"/>
            <ac:spMk id="16" creationId="{2B6091D4-3937-E256-4511-626F2A20533B}"/>
          </ac:spMkLst>
        </pc:spChg>
        <pc:picChg chg="add mod ord modCrop">
          <ac:chgData name="Natalia Salas" userId="e2949b3e-83dc-4b16-80c7-7f0585fcdd57" providerId="ADAL" clId="{E7241D7C-0B81-463F-97E5-EA58C04E5919}" dt="2025-05-19T17:55:23.539" v="639" actId="208"/>
          <ac:picMkLst>
            <pc:docMk/>
            <pc:sldMk cId="2734242173" sldId="304"/>
            <ac:picMk id="8" creationId="{6564F4A8-864D-DE7B-6D4D-61D6F6BB10A0}"/>
          </ac:picMkLst>
        </pc:picChg>
        <pc:picChg chg="add mod">
          <ac:chgData name="Natalia Salas" userId="e2949b3e-83dc-4b16-80c7-7f0585fcdd57" providerId="ADAL" clId="{E7241D7C-0B81-463F-97E5-EA58C04E5919}" dt="2025-05-19T17:55:31.646" v="642" actId="208"/>
          <ac:picMkLst>
            <pc:docMk/>
            <pc:sldMk cId="2734242173" sldId="304"/>
            <ac:picMk id="10" creationId="{A747ED67-0642-2918-6203-B47F33130298}"/>
          </ac:picMkLst>
        </pc:picChg>
      </pc:sldChg>
      <pc:sldChg chg="add del">
        <pc:chgData name="Natalia Salas" userId="e2949b3e-83dc-4b16-80c7-7f0585fcdd57" providerId="ADAL" clId="{E7241D7C-0B81-463F-97E5-EA58C04E5919}" dt="2025-05-19T17:58:11.648" v="686" actId="47"/>
        <pc:sldMkLst>
          <pc:docMk/>
          <pc:sldMk cId="481824484" sldId="305"/>
        </pc:sldMkLst>
      </pc:sldChg>
      <pc:sldChg chg="add">
        <pc:chgData name="Natalia Salas" userId="e2949b3e-83dc-4b16-80c7-7f0585fcdd57" providerId="ADAL" clId="{E7241D7C-0B81-463F-97E5-EA58C04E5919}" dt="2025-05-19T17:58:04.123" v="683" actId="2890"/>
        <pc:sldMkLst>
          <pc:docMk/>
          <pc:sldMk cId="1116338215" sldId="306"/>
        </pc:sldMkLst>
      </pc:sldChg>
    </pc:docChg>
  </pc:docChgLst>
  <pc:docChgLst>
    <pc:chgData name="Miha Vuk" userId="313328fd-f8ac-4dcb-926f-dcff6db26bd8" providerId="ADAL" clId="{E2782C80-87F3-4E3F-B755-64B3FDF32F68}"/>
    <pc:docChg chg="delSld modSld delSection modSection">
      <pc:chgData name="Miha Vuk" userId="313328fd-f8ac-4dcb-926f-dcff6db26bd8" providerId="ADAL" clId="{E2782C80-87F3-4E3F-B755-64B3FDF32F68}" dt="2025-05-22T16:49:53.431" v="5" actId="47"/>
      <pc:docMkLst>
        <pc:docMk/>
      </pc:docMkLst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2782021988" sldId="256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2155789475" sldId="264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915400828" sldId="265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3623359623" sldId="267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300085586" sldId="269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2475557842" sldId="270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1094450768" sldId="271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857019708" sldId="272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245515769" sldId="273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2525751712" sldId="274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436798591" sldId="275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1523407596" sldId="276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2416112462" sldId="277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855350418" sldId="279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2577826345" sldId="280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3024269724" sldId="281"/>
        </pc:sldMkLst>
      </pc:sldChg>
      <pc:sldChg chg="modSp mod">
        <pc:chgData name="Miha Vuk" userId="313328fd-f8ac-4dcb-926f-dcff6db26bd8" providerId="ADAL" clId="{E2782C80-87F3-4E3F-B755-64B3FDF32F68}" dt="2025-05-22T16:46:08.867" v="1" actId="14100"/>
        <pc:sldMkLst>
          <pc:docMk/>
          <pc:sldMk cId="3297631583" sldId="282"/>
        </pc:sldMkLst>
        <pc:picChg chg="mod">
          <ac:chgData name="Miha Vuk" userId="313328fd-f8ac-4dcb-926f-dcff6db26bd8" providerId="ADAL" clId="{E2782C80-87F3-4E3F-B755-64B3FDF32F68}" dt="2025-05-22T16:46:08.867" v="1" actId="14100"/>
          <ac:picMkLst>
            <pc:docMk/>
            <pc:sldMk cId="3297631583" sldId="282"/>
            <ac:picMk id="3" creationId="{52B471B4-BCF4-B35F-B3FC-E4BB483714A8}"/>
          </ac:picMkLst>
        </pc:picChg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1594437106" sldId="283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679921378" sldId="284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2043314719" sldId="286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3402306593" sldId="290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1084459493" sldId="291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542593776" sldId="292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1152390165" sldId="293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1060309895" sldId="294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2027536790" sldId="295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1367062940" sldId="296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1847419722" sldId="297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2447073148" sldId="299"/>
        </pc:sldMkLst>
      </pc:sldChg>
      <pc:sldChg chg="del">
        <pc:chgData name="Miha Vuk" userId="313328fd-f8ac-4dcb-926f-dcff6db26bd8" providerId="ADAL" clId="{E2782C80-87F3-4E3F-B755-64B3FDF32F68}" dt="2025-05-22T16:49:43.158" v="2" actId="47"/>
        <pc:sldMkLst>
          <pc:docMk/>
          <pc:sldMk cId="1116338215" sldId="306"/>
        </pc:sldMkLst>
      </pc:sldChg>
    </pc:docChg>
  </pc:docChgLst>
  <pc:docChgLst>
    <pc:chgData name="Guest User" userId="S::urn:spo:tenantanon#4c904847-8291-4d6a-ad20-c777e2132a1a::" providerId="AD" clId="Web-{65A252AC-2DF8-1675-2C92-B336B17F0373}"/>
    <pc:docChg chg="modSld">
      <pc:chgData name="Guest User" userId="S::urn:spo:tenantanon#4c904847-8291-4d6a-ad20-c777e2132a1a::" providerId="AD" clId="Web-{65A252AC-2DF8-1675-2C92-B336B17F0373}" dt="2025-05-21T11:59:49.684" v="52" actId="14100"/>
      <pc:docMkLst>
        <pc:docMk/>
      </pc:docMkLst>
      <pc:sldChg chg="addSp modSp">
        <pc:chgData name="Guest User" userId="S::urn:spo:tenantanon#4c904847-8291-4d6a-ad20-c777e2132a1a::" providerId="AD" clId="Web-{65A252AC-2DF8-1675-2C92-B336B17F0373}" dt="2025-05-21T11:59:49.684" v="52" actId="14100"/>
        <pc:sldMkLst>
          <pc:docMk/>
          <pc:sldMk cId="3297631583" sldId="282"/>
        </pc:sldMkLst>
        <pc:spChg chg="mod">
          <ac:chgData name="Guest User" userId="S::urn:spo:tenantanon#4c904847-8291-4d6a-ad20-c777e2132a1a::" providerId="AD" clId="Web-{65A252AC-2DF8-1675-2C92-B336B17F0373}" dt="2025-05-21T11:55:39.579" v="34" actId="20577"/>
          <ac:spMkLst>
            <pc:docMk/>
            <pc:sldMk cId="3297631583" sldId="282"/>
            <ac:spMk id="2" creationId="{30600079-745B-C2B9-6717-A209E3DFFE35}"/>
          </ac:spMkLst>
        </pc:spChg>
        <pc:picChg chg="add mod">
          <ac:chgData name="Guest User" userId="S::urn:spo:tenantanon#4c904847-8291-4d6a-ad20-c777e2132a1a::" providerId="AD" clId="Web-{65A252AC-2DF8-1675-2C92-B336B17F0373}" dt="2025-05-21T11:59:49.684" v="52" actId="14100"/>
          <ac:picMkLst>
            <pc:docMk/>
            <pc:sldMk cId="3297631583" sldId="282"/>
            <ac:picMk id="3" creationId="{52B471B4-BCF4-B35F-B3FC-E4BB483714A8}"/>
          </ac:picMkLst>
        </pc:picChg>
        <pc:picChg chg="mod">
          <ac:chgData name="Guest User" userId="S::urn:spo:tenantanon#4c904847-8291-4d6a-ad20-c777e2132a1a::" providerId="AD" clId="Web-{65A252AC-2DF8-1675-2C92-B336B17F0373}" dt="2025-05-21T11:58:56.306" v="41" actId="1076"/>
          <ac:picMkLst>
            <pc:docMk/>
            <pc:sldMk cId="3297631583" sldId="282"/>
            <ac:picMk id="8" creationId="{6F269782-AC04-2F82-4264-4CEF400AE22D}"/>
          </ac:picMkLst>
        </pc:picChg>
      </pc:sldChg>
    </pc:docChg>
  </pc:docChgLst>
  <pc:docChgLst>
    <pc:chgData name="Usuario invitado" userId="S::urn:spo:anon#61d99b9478cf4242d80f52508b7c4e1ab2adc38ce7266bdab2ebf9317ba83831::" providerId="AD" clId="Web-{30B7E9C7-5609-C3D6-802F-6A2A3CE398C2}"/>
    <pc:docChg chg="addSld delSld modSld modMainMaster modSection">
      <pc:chgData name="Usuario invitado" userId="S::urn:spo:anon#61d99b9478cf4242d80f52508b7c4e1ab2adc38ce7266bdab2ebf9317ba83831::" providerId="AD" clId="Web-{30B7E9C7-5609-C3D6-802F-6A2A3CE398C2}" dt="2025-05-23T11:30:37.984" v="849" actId="20577"/>
      <pc:docMkLst>
        <pc:docMk/>
      </pc:docMkLst>
      <pc:sldChg chg="modTransition">
        <pc:chgData name="Usuario invitado" userId="S::urn:spo:anon#61d99b9478cf4242d80f52508b7c4e1ab2adc38ce7266bdab2ebf9317ba83831::" providerId="AD" clId="Web-{30B7E9C7-5609-C3D6-802F-6A2A3CE398C2}" dt="2025-05-23T10:49:26.996" v="578"/>
        <pc:sldMkLst>
          <pc:docMk/>
          <pc:sldMk cId="2467610140" sldId="266"/>
        </pc:sldMkLst>
      </pc:sldChg>
      <pc:sldChg chg="modSp modTransition">
        <pc:chgData name="Usuario invitado" userId="S::urn:spo:anon#61d99b9478cf4242d80f52508b7c4e1ab2adc38ce7266bdab2ebf9317ba83831::" providerId="AD" clId="Web-{30B7E9C7-5609-C3D6-802F-6A2A3CE398C2}" dt="2025-05-23T11:30:37.984" v="849" actId="20577"/>
        <pc:sldMkLst>
          <pc:docMk/>
          <pc:sldMk cId="3297631583" sldId="282"/>
        </pc:sldMkLst>
        <pc:spChg chg="mod">
          <ac:chgData name="Usuario invitado" userId="S::urn:spo:anon#61d99b9478cf4242d80f52508b7c4e1ab2adc38ce7266bdab2ebf9317ba83831::" providerId="AD" clId="Web-{30B7E9C7-5609-C3D6-802F-6A2A3CE398C2}" dt="2025-05-23T11:30:37.984" v="849" actId="20577"/>
          <ac:spMkLst>
            <pc:docMk/>
            <pc:sldMk cId="3297631583" sldId="282"/>
            <ac:spMk id="2" creationId="{30600079-745B-C2B9-6717-A209E3DFFE35}"/>
          </ac:spMkLst>
        </pc:spChg>
        <pc:spChg chg="mod">
          <ac:chgData name="Usuario invitado" userId="S::urn:spo:anon#61d99b9478cf4242d80f52508b7c4e1ab2adc38ce7266bdab2ebf9317ba83831::" providerId="AD" clId="Web-{30B7E9C7-5609-C3D6-802F-6A2A3CE398C2}" dt="2025-05-23T11:08:40.581" v="836" actId="1076"/>
          <ac:spMkLst>
            <pc:docMk/>
            <pc:sldMk cId="3297631583" sldId="282"/>
            <ac:spMk id="13" creationId="{E17B4AC9-CBC7-DEFC-CAB6-ED384CB386A7}"/>
          </ac:spMkLst>
        </pc:spChg>
        <pc:spChg chg="mod">
          <ac:chgData name="Usuario invitado" userId="S::urn:spo:anon#61d99b9478cf4242d80f52508b7c4e1ab2adc38ce7266bdab2ebf9317ba83831::" providerId="AD" clId="Web-{30B7E9C7-5609-C3D6-802F-6A2A3CE398C2}" dt="2025-05-23T11:29:48.512" v="843" actId="20577"/>
          <ac:spMkLst>
            <pc:docMk/>
            <pc:sldMk cId="3297631583" sldId="282"/>
            <ac:spMk id="15" creationId="{93929878-3285-CD44-2131-3A902BC2D945}"/>
          </ac:spMkLst>
        </pc:spChg>
      </pc:sldChg>
      <pc:sldChg chg="modTransition">
        <pc:chgData name="Usuario invitado" userId="S::urn:spo:anon#61d99b9478cf4242d80f52508b7c4e1ab2adc38ce7266bdab2ebf9317ba83831::" providerId="AD" clId="Web-{30B7E9C7-5609-C3D6-802F-6A2A3CE398C2}" dt="2025-05-23T10:49:26.996" v="578"/>
        <pc:sldMkLst>
          <pc:docMk/>
          <pc:sldMk cId="3430534265" sldId="287"/>
        </pc:sldMkLst>
      </pc:sldChg>
      <pc:sldChg chg="addSp delSp modSp modTransition">
        <pc:chgData name="Usuario invitado" userId="S::urn:spo:anon#61d99b9478cf4242d80f52508b7c4e1ab2adc38ce7266bdab2ebf9317ba83831::" providerId="AD" clId="Web-{30B7E9C7-5609-C3D6-802F-6A2A3CE398C2}" dt="2025-05-23T11:03:32.696" v="704" actId="20577"/>
        <pc:sldMkLst>
          <pc:docMk/>
          <pc:sldMk cId="3572625814" sldId="288"/>
        </pc:sldMkLst>
        <pc:spChg chg="mod">
          <ac:chgData name="Usuario invitado" userId="S::urn:spo:anon#61d99b9478cf4242d80f52508b7c4e1ab2adc38ce7266bdab2ebf9317ba83831::" providerId="AD" clId="Web-{30B7E9C7-5609-C3D6-802F-6A2A3CE398C2}" dt="2025-05-23T11:03:32.696" v="704" actId="20577"/>
          <ac:spMkLst>
            <pc:docMk/>
            <pc:sldMk cId="3572625814" sldId="288"/>
            <ac:spMk id="3" creationId="{FECEBBF4-F50F-EA23-A333-26269422C54E}"/>
          </ac:spMkLst>
        </pc:spChg>
        <pc:spChg chg="mod">
          <ac:chgData name="Usuario invitado" userId="S::urn:spo:anon#61d99b9478cf4242d80f52508b7c4e1ab2adc38ce7266bdab2ebf9317ba83831::" providerId="AD" clId="Web-{30B7E9C7-5609-C3D6-802F-6A2A3CE398C2}" dt="2025-05-23T10:49:10.965" v="575" actId="20577"/>
          <ac:spMkLst>
            <pc:docMk/>
            <pc:sldMk cId="3572625814" sldId="288"/>
            <ac:spMk id="4" creationId="{B5E6F924-E66F-C6E5-0089-7976934F8910}"/>
          </ac:spMkLst>
        </pc:spChg>
        <pc:spChg chg="mod">
          <ac:chgData name="Usuario invitado" userId="S::urn:spo:anon#61d99b9478cf4242d80f52508b7c4e1ab2adc38ce7266bdab2ebf9317ba83831::" providerId="AD" clId="Web-{30B7E9C7-5609-C3D6-802F-6A2A3CE398C2}" dt="2025-05-23T10:55:21.150" v="617" actId="20577"/>
          <ac:spMkLst>
            <pc:docMk/>
            <pc:sldMk cId="3572625814" sldId="288"/>
            <ac:spMk id="7" creationId="{5A6E5ABE-1FA5-423A-7659-A4D2E7628897}"/>
          </ac:spMkLst>
        </pc:spChg>
      </pc:sldChg>
      <pc:sldChg chg="modSp modTransition">
        <pc:chgData name="Usuario invitado" userId="S::urn:spo:anon#61d99b9478cf4242d80f52508b7c4e1ab2adc38ce7266bdab2ebf9317ba83831::" providerId="AD" clId="Web-{30B7E9C7-5609-C3D6-802F-6A2A3CE398C2}" dt="2025-05-23T11:06:00.858" v="822" actId="20577"/>
        <pc:sldMkLst>
          <pc:docMk/>
          <pc:sldMk cId="3854383622" sldId="289"/>
        </pc:sldMkLst>
        <pc:spChg chg="mod">
          <ac:chgData name="Usuario invitado" userId="S::urn:spo:anon#61d99b9478cf4242d80f52508b7c4e1ab2adc38ce7266bdab2ebf9317ba83831::" providerId="AD" clId="Web-{30B7E9C7-5609-C3D6-802F-6A2A3CE398C2}" dt="2025-05-23T11:06:00.858" v="822" actId="20577"/>
          <ac:spMkLst>
            <pc:docMk/>
            <pc:sldMk cId="3854383622" sldId="289"/>
            <ac:spMk id="4" creationId="{EBBE90A1-03C2-E5C9-D17C-CF7D2DF380E5}"/>
          </ac:spMkLst>
        </pc:spChg>
      </pc:sldChg>
      <pc:sldChg chg="modTransition">
        <pc:chgData name="Usuario invitado" userId="S::urn:spo:anon#61d99b9478cf4242d80f52508b7c4e1ab2adc38ce7266bdab2ebf9317ba83831::" providerId="AD" clId="Web-{30B7E9C7-5609-C3D6-802F-6A2A3CE398C2}" dt="2025-05-23T10:49:26.996" v="578"/>
        <pc:sldMkLst>
          <pc:docMk/>
          <pc:sldMk cId="1119963531" sldId="298"/>
        </pc:sldMkLst>
      </pc:sldChg>
      <pc:sldChg chg="modSp modTransition">
        <pc:chgData name="Usuario invitado" userId="S::urn:spo:anon#61d99b9478cf4242d80f52508b7c4e1ab2adc38ce7266bdab2ebf9317ba83831::" providerId="AD" clId="Web-{30B7E9C7-5609-C3D6-802F-6A2A3CE398C2}" dt="2025-05-23T11:05:23.356" v="789" actId="20577"/>
        <pc:sldMkLst>
          <pc:docMk/>
          <pc:sldMk cId="1753920448" sldId="301"/>
        </pc:sldMkLst>
        <pc:spChg chg="mod">
          <ac:chgData name="Usuario invitado" userId="S::urn:spo:anon#61d99b9478cf4242d80f52508b7c4e1ab2adc38ce7266bdab2ebf9317ba83831::" providerId="AD" clId="Web-{30B7E9C7-5609-C3D6-802F-6A2A3CE398C2}" dt="2025-05-23T11:05:23.356" v="789" actId="20577"/>
          <ac:spMkLst>
            <pc:docMk/>
            <pc:sldMk cId="1753920448" sldId="301"/>
            <ac:spMk id="7" creationId="{BAB0CC61-EB00-1694-82E9-1EC95BD47B07}"/>
          </ac:spMkLst>
        </pc:spChg>
      </pc:sldChg>
      <pc:sldChg chg="modSp modTransition">
        <pc:chgData name="Usuario invitado" userId="S::urn:spo:anon#61d99b9478cf4242d80f52508b7c4e1ab2adc38ce7266bdab2ebf9317ba83831::" providerId="AD" clId="Web-{30B7E9C7-5609-C3D6-802F-6A2A3CE398C2}" dt="2025-05-23T11:04:09.916" v="740" actId="20577"/>
        <pc:sldMkLst>
          <pc:docMk/>
          <pc:sldMk cId="901001645" sldId="302"/>
        </pc:sldMkLst>
        <pc:spChg chg="mod">
          <ac:chgData name="Usuario invitado" userId="S::urn:spo:anon#61d99b9478cf4242d80f52508b7c4e1ab2adc38ce7266bdab2ebf9317ba83831::" providerId="AD" clId="Web-{30B7E9C7-5609-C3D6-802F-6A2A3CE398C2}" dt="2025-05-23T11:04:09.916" v="740" actId="20577"/>
          <ac:spMkLst>
            <pc:docMk/>
            <pc:sldMk cId="901001645" sldId="302"/>
            <ac:spMk id="7" creationId="{DF283E8C-8765-BD72-0B78-930C9F7623D8}"/>
          </ac:spMkLst>
        </pc:spChg>
      </pc:sldChg>
      <pc:sldChg chg="modTransition">
        <pc:chgData name="Usuario invitado" userId="S::urn:spo:anon#61d99b9478cf4242d80f52508b7c4e1ab2adc38ce7266bdab2ebf9317ba83831::" providerId="AD" clId="Web-{30B7E9C7-5609-C3D6-802F-6A2A3CE398C2}" dt="2025-05-23T10:49:26.996" v="578"/>
        <pc:sldMkLst>
          <pc:docMk/>
          <pc:sldMk cId="3595962753" sldId="303"/>
        </pc:sldMkLst>
      </pc:sldChg>
      <pc:sldChg chg="modTransition">
        <pc:chgData name="Usuario invitado" userId="S::urn:spo:anon#61d99b9478cf4242d80f52508b7c4e1ab2adc38ce7266bdab2ebf9317ba83831::" providerId="AD" clId="Web-{30B7E9C7-5609-C3D6-802F-6A2A3CE398C2}" dt="2025-05-23T10:49:26.996" v="578"/>
        <pc:sldMkLst>
          <pc:docMk/>
          <pc:sldMk cId="2734242173" sldId="304"/>
        </pc:sldMkLst>
      </pc:sldChg>
      <pc:sldChg chg="modTransition">
        <pc:chgData name="Usuario invitado" userId="S::urn:spo:anon#61d99b9478cf4242d80f52508b7c4e1ab2adc38ce7266bdab2ebf9317ba83831::" providerId="AD" clId="Web-{30B7E9C7-5609-C3D6-802F-6A2A3CE398C2}" dt="2025-05-23T10:49:26.996" v="578"/>
        <pc:sldMkLst>
          <pc:docMk/>
          <pc:sldMk cId="3954107325" sldId="305"/>
        </pc:sldMkLst>
      </pc:sldChg>
      <pc:sldChg chg="modTransition">
        <pc:chgData name="Usuario invitado" userId="S::urn:spo:anon#61d99b9478cf4242d80f52508b7c4e1ab2adc38ce7266bdab2ebf9317ba83831::" providerId="AD" clId="Web-{30B7E9C7-5609-C3D6-802F-6A2A3CE398C2}" dt="2025-05-23T10:49:26.996" v="578"/>
        <pc:sldMkLst>
          <pc:docMk/>
          <pc:sldMk cId="3361987603" sldId="306"/>
        </pc:sldMkLst>
      </pc:sldChg>
      <pc:sldChg chg="modSp add replId modTransition">
        <pc:chgData name="Usuario invitado" userId="S::urn:spo:anon#61d99b9478cf4242d80f52508b7c4e1ab2adc38ce7266bdab2ebf9317ba83831::" providerId="AD" clId="Web-{30B7E9C7-5609-C3D6-802F-6A2A3CE398C2}" dt="2025-05-23T11:04:42.589" v="756" actId="20577"/>
        <pc:sldMkLst>
          <pc:docMk/>
          <pc:sldMk cId="820934945" sldId="307"/>
        </pc:sldMkLst>
        <pc:spChg chg="mod">
          <ac:chgData name="Usuario invitado" userId="S::urn:spo:anon#61d99b9478cf4242d80f52508b7c4e1ab2adc38ce7266bdab2ebf9317ba83831::" providerId="AD" clId="Web-{30B7E9C7-5609-C3D6-802F-6A2A3CE398C2}" dt="2025-05-23T10:29:39.066" v="450" actId="1076"/>
          <ac:spMkLst>
            <pc:docMk/>
            <pc:sldMk cId="820934945" sldId="307"/>
            <ac:spMk id="2" creationId="{35134BAB-7E78-D9CE-2AAD-06D03A9D2BE3}"/>
          </ac:spMkLst>
        </pc:spChg>
        <pc:spChg chg="mod">
          <ac:chgData name="Usuario invitado" userId="S::urn:spo:anon#61d99b9478cf4242d80f52508b7c4e1ab2adc38ce7266bdab2ebf9317ba83831::" providerId="AD" clId="Web-{30B7E9C7-5609-C3D6-802F-6A2A3CE398C2}" dt="2025-05-23T10:28:19.518" v="434" actId="14100"/>
          <ac:spMkLst>
            <pc:docMk/>
            <pc:sldMk cId="820934945" sldId="307"/>
            <ac:spMk id="3" creationId="{48FBD530-21CD-FD43-0EEA-D822F656997F}"/>
          </ac:spMkLst>
        </pc:spChg>
        <pc:spChg chg="mod">
          <ac:chgData name="Usuario invitado" userId="S::urn:spo:anon#61d99b9478cf4242d80f52508b7c4e1ab2adc38ce7266bdab2ebf9317ba83831::" providerId="AD" clId="Web-{30B7E9C7-5609-C3D6-802F-6A2A3CE398C2}" dt="2025-05-23T11:04:42.589" v="756" actId="20577"/>
          <ac:spMkLst>
            <pc:docMk/>
            <pc:sldMk cId="820934945" sldId="307"/>
            <ac:spMk id="7" creationId="{9ACAE8D3-494C-6976-B029-EDE8A37DA4CA}"/>
          </ac:spMkLst>
        </pc:spChg>
      </pc:sldChg>
      <pc:sldChg chg="addSp delSp modSp add replId modTransition">
        <pc:chgData name="Usuario invitado" userId="S::urn:spo:anon#61d99b9478cf4242d80f52508b7c4e1ab2adc38ce7266bdab2ebf9317ba83831::" providerId="AD" clId="Web-{30B7E9C7-5609-C3D6-802F-6A2A3CE398C2}" dt="2025-05-23T10:49:26.996" v="578"/>
        <pc:sldMkLst>
          <pc:docMk/>
          <pc:sldMk cId="1199959176" sldId="308"/>
        </pc:sldMkLst>
        <pc:spChg chg="mod">
          <ac:chgData name="Usuario invitado" userId="S::urn:spo:anon#61d99b9478cf4242d80f52508b7c4e1ab2adc38ce7266bdab2ebf9317ba83831::" providerId="AD" clId="Web-{30B7E9C7-5609-C3D6-802F-6A2A3CE398C2}" dt="2025-05-23T10:25:01.791" v="402" actId="1076"/>
          <ac:spMkLst>
            <pc:docMk/>
            <pc:sldMk cId="1199959176" sldId="308"/>
            <ac:spMk id="2" creationId="{9035D678-6848-2A9C-9A3E-A385D613FB83}"/>
          </ac:spMkLst>
        </pc:spChg>
        <pc:spChg chg="add mod ord">
          <ac:chgData name="Usuario invitado" userId="S::urn:spo:anon#61d99b9478cf4242d80f52508b7c4e1ab2adc38ce7266bdab2ebf9317ba83831::" providerId="AD" clId="Web-{30B7E9C7-5609-C3D6-802F-6A2A3CE398C2}" dt="2025-05-23T10:24:13.758" v="394" actId="1076"/>
          <ac:spMkLst>
            <pc:docMk/>
            <pc:sldMk cId="1199959176" sldId="308"/>
            <ac:spMk id="10" creationId="{7D681AAF-7AA3-A0DC-B9A7-2BE818A20CB1}"/>
          </ac:spMkLst>
        </pc:spChg>
        <pc:picChg chg="add mod ord modCrop">
          <ac:chgData name="Usuario invitado" userId="S::urn:spo:anon#61d99b9478cf4242d80f52508b7c4e1ab2adc38ce7266bdab2ebf9317ba83831::" providerId="AD" clId="Web-{30B7E9C7-5609-C3D6-802F-6A2A3CE398C2}" dt="2025-05-23T10:25:40.808" v="409"/>
          <ac:picMkLst>
            <pc:docMk/>
            <pc:sldMk cId="1199959176" sldId="308"/>
            <ac:picMk id="6" creationId="{969685ED-6424-9242-5818-59EE1AC3FEA7}"/>
          </ac:picMkLst>
        </pc:picChg>
        <pc:picChg chg="add mod">
          <ac:chgData name="Usuario invitado" userId="S::urn:spo:anon#61d99b9478cf4242d80f52508b7c4e1ab2adc38ce7266bdab2ebf9317ba83831::" providerId="AD" clId="Web-{30B7E9C7-5609-C3D6-802F-6A2A3CE398C2}" dt="2025-05-23T10:25:43.636" v="410"/>
          <ac:picMkLst>
            <pc:docMk/>
            <pc:sldMk cId="1199959176" sldId="308"/>
            <ac:picMk id="8" creationId="{57AE3862-D0B4-D7AA-E908-F8816B6F5A41}"/>
          </ac:picMkLst>
        </pc:picChg>
      </pc:sldChg>
      <pc:sldChg chg="addSp delSp modSp add replId modTransition">
        <pc:chgData name="Usuario invitado" userId="S::urn:spo:anon#61d99b9478cf4242d80f52508b7c4e1ab2adc38ce7266bdab2ebf9317ba83831::" providerId="AD" clId="Web-{30B7E9C7-5609-C3D6-802F-6A2A3CE398C2}" dt="2025-05-23T10:49:26.996" v="578"/>
        <pc:sldMkLst>
          <pc:docMk/>
          <pc:sldMk cId="1612700337" sldId="309"/>
        </pc:sldMkLst>
        <pc:spChg chg="mod">
          <ac:chgData name="Usuario invitado" userId="S::urn:spo:anon#61d99b9478cf4242d80f52508b7c4e1ab2adc38ce7266bdab2ebf9317ba83831::" providerId="AD" clId="Web-{30B7E9C7-5609-C3D6-802F-6A2A3CE398C2}" dt="2025-05-23T10:31:52.961" v="495" actId="20577"/>
          <ac:spMkLst>
            <pc:docMk/>
            <pc:sldMk cId="1612700337" sldId="309"/>
            <ac:spMk id="2" creationId="{96AE6F1C-78A2-2E30-24D0-E06BD4F42C6F}"/>
          </ac:spMkLst>
        </pc:spChg>
        <pc:spChg chg="mod">
          <ac:chgData name="Usuario invitado" userId="S::urn:spo:anon#61d99b9478cf4242d80f52508b7c4e1ab2adc38ce7266bdab2ebf9317ba83831::" providerId="AD" clId="Web-{30B7E9C7-5609-C3D6-802F-6A2A3CE398C2}" dt="2025-05-23T10:48:04.540" v="570" actId="1076"/>
          <ac:spMkLst>
            <pc:docMk/>
            <pc:sldMk cId="1612700337" sldId="309"/>
            <ac:spMk id="3" creationId="{3286B204-1544-40D7-6126-70EB2F612226}"/>
          </ac:spMkLst>
        </pc:spChg>
        <pc:picChg chg="add mod">
          <ac:chgData name="Usuario invitado" userId="S::urn:spo:anon#61d99b9478cf4242d80f52508b7c4e1ab2adc38ce7266bdab2ebf9317ba83831::" providerId="AD" clId="Web-{30B7E9C7-5609-C3D6-802F-6A2A3CE398C2}" dt="2025-05-23T10:48:07.025" v="571" actId="1076"/>
          <ac:picMkLst>
            <pc:docMk/>
            <pc:sldMk cId="1612700337" sldId="309"/>
            <ac:picMk id="6" creationId="{3ACBD06B-413F-4E21-7FAD-A784A14C11A9}"/>
          </ac:picMkLst>
        </pc:picChg>
      </pc:sldChg>
      <pc:sldChg chg="addSp delSp modSp add replId modTransition">
        <pc:chgData name="Usuario invitado" userId="S::urn:spo:anon#61d99b9478cf4242d80f52508b7c4e1ab2adc38ce7266bdab2ebf9317ba83831::" providerId="AD" clId="Web-{30B7E9C7-5609-C3D6-802F-6A2A3CE398C2}" dt="2025-05-23T10:49:26.996" v="578"/>
        <pc:sldMkLst>
          <pc:docMk/>
          <pc:sldMk cId="4090200336" sldId="310"/>
        </pc:sldMkLst>
        <pc:spChg chg="mod">
          <ac:chgData name="Usuario invitado" userId="S::urn:spo:anon#61d99b9478cf4242d80f52508b7c4e1ab2adc38ce7266bdab2ebf9317ba83831::" providerId="AD" clId="Web-{30B7E9C7-5609-C3D6-802F-6A2A3CE398C2}" dt="2025-05-23T10:32:05.290" v="505" actId="20577"/>
          <ac:spMkLst>
            <pc:docMk/>
            <pc:sldMk cId="4090200336" sldId="310"/>
            <ac:spMk id="2" creationId="{3D946AA0-9A19-1470-072F-9609292429DD}"/>
          </ac:spMkLst>
        </pc:spChg>
        <pc:spChg chg="mod">
          <ac:chgData name="Usuario invitado" userId="S::urn:spo:anon#61d99b9478cf4242d80f52508b7c4e1ab2adc38ce7266bdab2ebf9317ba83831::" providerId="AD" clId="Web-{30B7E9C7-5609-C3D6-802F-6A2A3CE398C2}" dt="2025-05-23T10:39:39.024" v="561" actId="14100"/>
          <ac:spMkLst>
            <pc:docMk/>
            <pc:sldMk cId="4090200336" sldId="310"/>
            <ac:spMk id="3" creationId="{ED49C088-CFEE-A1A4-F66F-8305B5EAF018}"/>
          </ac:spMkLst>
        </pc:spChg>
        <pc:picChg chg="add mod">
          <ac:chgData name="Usuario invitado" userId="S::urn:spo:anon#61d99b9478cf4242d80f52508b7c4e1ab2adc38ce7266bdab2ebf9317ba83831::" providerId="AD" clId="Web-{30B7E9C7-5609-C3D6-802F-6A2A3CE398C2}" dt="2025-05-23T10:39:58.868" v="567"/>
          <ac:picMkLst>
            <pc:docMk/>
            <pc:sldMk cId="4090200336" sldId="310"/>
            <ac:picMk id="6" creationId="{40EA2F59-ECF0-6824-661B-D8E854FDC526}"/>
          </ac:picMkLst>
        </pc:picChg>
      </pc:sldChg>
      <pc:sldChg chg="addSp delSp modSp add del replId">
        <pc:chgData name="Usuario invitado" userId="S::urn:spo:anon#61d99b9478cf4242d80f52508b7c4e1ab2adc38ce7266bdab2ebf9317ba83831::" providerId="AD" clId="Web-{30B7E9C7-5609-C3D6-802F-6A2A3CE398C2}" dt="2025-05-23T10:47:51.212" v="569"/>
        <pc:sldMkLst>
          <pc:docMk/>
          <pc:sldMk cId="1338409818" sldId="311"/>
        </pc:sldMkLst>
      </pc:sldChg>
      <pc:sldMasterChg chg="modTransition modSldLayout">
        <pc:chgData name="Usuario invitado" userId="S::urn:spo:anon#61d99b9478cf4242d80f52508b7c4e1ab2adc38ce7266bdab2ebf9317ba83831::" providerId="AD" clId="Web-{30B7E9C7-5609-C3D6-802F-6A2A3CE398C2}" dt="2025-05-23T10:49:26.996" v="578"/>
        <pc:sldMasterMkLst>
          <pc:docMk/>
          <pc:sldMasterMk cId="2364810858" sldId="2147483648"/>
        </pc:sldMasterMkLst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1365817007" sldId="2147483649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1310673498" sldId="2147483650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2899071380" sldId="2147483652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3405195777" sldId="2147483654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1651528521" sldId="2147483655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2121892846" sldId="2147483656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2465105149" sldId="2147483657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2472766617" sldId="2147483661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361314771" sldId="2147483662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1719033632" sldId="2147483663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2463504366" sldId="2147483664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3156104164" sldId="2147483665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322296097" sldId="2147483666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3782126303" sldId="2147483667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3530078982" sldId="2147483668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108919259" sldId="2147483669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2674705457" sldId="2147483670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541307045" sldId="2147483671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3521833300" sldId="2147483672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561871253" sldId="2147483673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1971017383" sldId="2147483674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3743226917" sldId="2147483675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3818028391" sldId="2147483676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2469203669" sldId="2147483677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2803372911" sldId="2147483678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2352330209" sldId="2147483679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662911357" sldId="2147483680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2517036349" sldId="2147483681"/>
          </pc:sldLayoutMkLst>
        </pc:sldLayoutChg>
        <pc:sldLayoutChg chg="modTransition">
          <pc:chgData name="Usuario invitado" userId="S::urn:spo:anon#61d99b9478cf4242d80f52508b7c4e1ab2adc38ce7266bdab2ebf9317ba83831::" providerId="AD" clId="Web-{30B7E9C7-5609-C3D6-802F-6A2A3CE398C2}" dt="2025-05-23T10:49:26.996" v="578"/>
          <pc:sldLayoutMkLst>
            <pc:docMk/>
            <pc:sldMasterMk cId="2364810858" sldId="2147483648"/>
            <pc:sldLayoutMk cId="4121098440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CC66E-B302-4DB9-BCE9-0B142EE06CDD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36663-57A3-4D85-B05F-A97CAD179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36663-57A3-4D85-B05F-A97CAD179C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3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Aged balanced &gt; Customer DM-001 &gt; Statement with attached invoices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Activity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36663-57A3-4D85-B05F-A97CAD179C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7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Collection process automation (explain standard setup)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Improvements and run the automation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36663-57A3-4D85-B05F-A97CAD179C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42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36663-57A3-4D85-B05F-A97CAD179C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9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illustration of a cartoon character&#10;&#10;Description automatically generated">
            <a:extLst>
              <a:ext uri="{FF2B5EF4-FFF2-40B4-BE49-F238E27FC236}">
                <a16:creationId xmlns:a16="http://schemas.microsoft.com/office/drawing/2014/main" id="{8BDB13CC-AB9F-C43D-91D1-1B404F571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17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DB13CC-AB9F-C43D-91D1-1B404F571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80E83B-4F0D-229B-FE33-4AA526900E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8088" y="2575931"/>
            <a:ext cx="9144000" cy="102324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GB"/>
              <a:t>Divider Title</a:t>
            </a:r>
            <a:endParaRPr lang="en-HR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2DA24B3-F705-5043-A74B-F8B9EBCA8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pic>
        <p:nvPicPr>
          <p:cNvPr id="5" name="Picture 4" descr="A black and white drawing of a snake&#10;&#10;Description automatically generated">
            <a:extLst>
              <a:ext uri="{FF2B5EF4-FFF2-40B4-BE49-F238E27FC236}">
                <a16:creationId xmlns:a16="http://schemas.microsoft.com/office/drawing/2014/main" id="{2564ED79-ADF1-195A-C58D-13661C5F82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851" y="3599172"/>
            <a:ext cx="3722649" cy="372264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0DB05E1-D5BA-ABB8-8E27-09F0C6238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088" y="3599172"/>
            <a:ext cx="9144000" cy="1500187"/>
          </a:xfrm>
          <a:noFill/>
          <a:ln>
            <a:noFill/>
          </a:ln>
        </p:spPr>
        <p:txBody>
          <a:bodyPr/>
          <a:lstStyle>
            <a:lvl1pPr marL="0" indent="0">
              <a:buNone/>
              <a:defRPr sz="2400">
                <a:solidFill>
                  <a:srgbClr val="85FF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19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E83B-4F0D-229B-FE33-4AA526900E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8088" y="2575931"/>
            <a:ext cx="9144000" cy="1023241"/>
          </a:xfrm>
        </p:spPr>
        <p:txBody>
          <a:bodyPr anchor="b"/>
          <a:lstStyle>
            <a:lvl1pPr algn="l">
              <a:defRPr sz="6000" b="1">
                <a:solidFill>
                  <a:srgbClr val="05A89F"/>
                </a:solidFill>
              </a:defRPr>
            </a:lvl1pPr>
          </a:lstStyle>
          <a:p>
            <a:r>
              <a:rPr lang="en-GB"/>
              <a:t>Divider Title</a:t>
            </a:r>
            <a:endParaRPr lang="en-HR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2DA24B3-F705-5043-A74B-F8B9EBCA8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pic>
        <p:nvPicPr>
          <p:cNvPr id="5" name="Picture 4" descr="A black and white drawing of a snake&#10;&#10;Description automatically generated">
            <a:extLst>
              <a:ext uri="{FF2B5EF4-FFF2-40B4-BE49-F238E27FC236}">
                <a16:creationId xmlns:a16="http://schemas.microsoft.com/office/drawing/2014/main" id="{2564ED79-ADF1-195A-C58D-13661C5F8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851" y="3599172"/>
            <a:ext cx="3722649" cy="372264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0DB05E1-D5BA-ABB8-8E27-09F0C6238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088" y="3599172"/>
            <a:ext cx="9144000" cy="1500187"/>
          </a:xfrm>
          <a:noFill/>
          <a:ln>
            <a:noFill/>
          </a:ln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A0E71C6-2867-E803-EC82-E829B668D6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9" y="5991401"/>
            <a:ext cx="722971" cy="722971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2AB85B3-EE53-1764-BAC3-79DECCB1EF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192" y="0"/>
            <a:ext cx="7772400" cy="22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26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gradient&#10;&#10;Description automatically generated">
            <a:extLst>
              <a:ext uri="{FF2B5EF4-FFF2-40B4-BE49-F238E27FC236}">
                <a16:creationId xmlns:a16="http://schemas.microsoft.com/office/drawing/2014/main" id="{30D07583-F491-E8B9-39E3-E5B85CDD7C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947D0AF-840E-8B01-B965-2CCA5C5D1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1EAA5-3CF0-ED0E-4888-98108043E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E9547-7D5A-0F0B-8933-2BEE1CB9B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5FF76"/>
              </a:buClr>
              <a:defRPr/>
            </a:lvl1pPr>
            <a:lvl2pPr>
              <a:buClr>
                <a:srgbClr val="85FF76"/>
              </a:buClr>
              <a:defRPr/>
            </a:lvl2pPr>
            <a:lvl3pPr>
              <a:buClr>
                <a:srgbClr val="85FF76"/>
              </a:buClr>
              <a:defRPr/>
            </a:lvl3pPr>
            <a:lvl4pPr>
              <a:buClr>
                <a:srgbClr val="85FF76"/>
              </a:buClr>
              <a:defRPr/>
            </a:lvl4pPr>
            <a:lvl5pPr>
              <a:buClr>
                <a:srgbClr val="85FF7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310673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gradient&#10;&#10;Description automatically generated">
            <a:extLst>
              <a:ext uri="{FF2B5EF4-FFF2-40B4-BE49-F238E27FC236}">
                <a16:creationId xmlns:a16="http://schemas.microsoft.com/office/drawing/2014/main" id="{30D07583-F491-E8B9-39E3-E5B85CDD7C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947D0AF-840E-8B01-B965-2CCA5C5D1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1EAA5-3CF0-ED0E-4888-98108043E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E9547-7D5A-0F0B-8933-2BEE1CB9B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5FF76"/>
              </a:buClr>
              <a:defRPr/>
            </a:lvl1pPr>
            <a:lvl2pPr>
              <a:buClr>
                <a:srgbClr val="85FF76"/>
              </a:buClr>
              <a:defRPr/>
            </a:lvl2pPr>
            <a:lvl3pPr>
              <a:buClr>
                <a:srgbClr val="85FF76"/>
              </a:buClr>
              <a:defRPr/>
            </a:lvl3pPr>
            <a:lvl4pPr>
              <a:buClr>
                <a:srgbClr val="85FF76"/>
              </a:buClr>
              <a:defRPr/>
            </a:lvl4pPr>
            <a:lvl5pPr>
              <a:buClr>
                <a:srgbClr val="85FF7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pic>
        <p:nvPicPr>
          <p:cNvPr id="10" name="Picture 9" descr="A black and white striped hat&#10;&#10;Description automatically generated">
            <a:extLst>
              <a:ext uri="{FF2B5EF4-FFF2-40B4-BE49-F238E27FC236}">
                <a16:creationId xmlns:a16="http://schemas.microsoft.com/office/drawing/2014/main" id="{1102FDB8-CE7B-2752-3FB7-E9F361DFB6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1353">
            <a:off x="9603058" y="4363938"/>
            <a:ext cx="3256156" cy="32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26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947D0AF-840E-8B01-B965-2CCA5C5D1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1EAA5-3CF0-ED0E-4888-98108043E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E9547-7D5A-0F0B-8933-2BEE1CB9B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5A89F"/>
              </a:buClr>
              <a:defRPr/>
            </a:lvl1pPr>
            <a:lvl2pPr>
              <a:buClr>
                <a:srgbClr val="05A89F"/>
              </a:buClr>
              <a:defRPr/>
            </a:lvl2pPr>
            <a:lvl3pPr>
              <a:buClr>
                <a:srgbClr val="05A89F"/>
              </a:buClr>
              <a:defRPr/>
            </a:lvl3pPr>
            <a:lvl4pPr>
              <a:buClr>
                <a:srgbClr val="05A89F"/>
              </a:buClr>
              <a:defRPr/>
            </a:lvl4pPr>
            <a:lvl5pPr>
              <a:buClr>
                <a:srgbClr val="05A89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7672E26-063E-E2B7-1F0C-22CA95E3B0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9" y="5991401"/>
            <a:ext cx="722971" cy="7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28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947D0AF-840E-8B01-B965-2CCA5C5D1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1EAA5-3CF0-ED0E-4888-98108043E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E9547-7D5A-0F0B-8933-2BEE1CB9B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5A89F"/>
              </a:buClr>
              <a:defRPr/>
            </a:lvl1pPr>
            <a:lvl2pPr>
              <a:buClr>
                <a:srgbClr val="05A89F"/>
              </a:buClr>
              <a:defRPr/>
            </a:lvl2pPr>
            <a:lvl3pPr>
              <a:buClr>
                <a:srgbClr val="05A89F"/>
              </a:buClr>
              <a:defRPr/>
            </a:lvl3pPr>
            <a:lvl4pPr>
              <a:buClr>
                <a:srgbClr val="05A89F"/>
              </a:buClr>
              <a:defRPr/>
            </a:lvl4pPr>
            <a:lvl5pPr>
              <a:buClr>
                <a:srgbClr val="05A89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pic>
        <p:nvPicPr>
          <p:cNvPr id="10" name="Picture 9" descr="A black and white striped hat&#10;&#10;Description automatically generated">
            <a:extLst>
              <a:ext uri="{FF2B5EF4-FFF2-40B4-BE49-F238E27FC236}">
                <a16:creationId xmlns:a16="http://schemas.microsoft.com/office/drawing/2014/main" id="{1102FDB8-CE7B-2752-3FB7-E9F361DFB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1353">
            <a:off x="9603058" y="4363938"/>
            <a:ext cx="3256156" cy="3256156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7672E26-063E-E2B7-1F0C-22CA95E3B0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9" y="5991401"/>
            <a:ext cx="722971" cy="7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7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gradient&#10;&#10;Description automatically generated">
            <a:extLst>
              <a:ext uri="{FF2B5EF4-FFF2-40B4-BE49-F238E27FC236}">
                <a16:creationId xmlns:a16="http://schemas.microsoft.com/office/drawing/2014/main" id="{51426264-598F-20C4-808F-C656D745E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079A7A9-7A45-6EF1-44DD-58319C745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E04F0E-52CD-1C91-2FA6-6A704285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D5CFD-1DA9-F5A6-AE78-1FC394368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85FF76"/>
              </a:buClr>
              <a:defRPr/>
            </a:lvl1pPr>
            <a:lvl2pPr>
              <a:buClr>
                <a:srgbClr val="85FF76"/>
              </a:buClr>
              <a:defRPr/>
            </a:lvl2pPr>
            <a:lvl3pPr>
              <a:buClr>
                <a:srgbClr val="85FF76"/>
              </a:buClr>
              <a:defRPr/>
            </a:lvl3pPr>
            <a:lvl4pPr>
              <a:buClr>
                <a:srgbClr val="85FF76"/>
              </a:buClr>
              <a:defRPr/>
            </a:lvl4pPr>
            <a:lvl5pPr>
              <a:buClr>
                <a:srgbClr val="85FF7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E168A-3F4F-B0BB-0437-35013F765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85FF76"/>
              </a:buClr>
              <a:defRPr/>
            </a:lvl1pPr>
            <a:lvl2pPr>
              <a:buClr>
                <a:srgbClr val="85FF76"/>
              </a:buClr>
              <a:defRPr/>
            </a:lvl2pPr>
            <a:lvl3pPr>
              <a:buClr>
                <a:srgbClr val="85FF76"/>
              </a:buClr>
              <a:defRPr/>
            </a:lvl3pPr>
            <a:lvl4pPr>
              <a:buClr>
                <a:srgbClr val="85FF76"/>
              </a:buClr>
              <a:defRPr/>
            </a:lvl4pPr>
            <a:lvl5pPr>
              <a:buClr>
                <a:srgbClr val="85FF7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67470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gradient&#10;&#10;Description automatically generated">
            <a:extLst>
              <a:ext uri="{FF2B5EF4-FFF2-40B4-BE49-F238E27FC236}">
                <a16:creationId xmlns:a16="http://schemas.microsoft.com/office/drawing/2014/main" id="{51426264-598F-20C4-808F-C656D745E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079A7A9-7A45-6EF1-44DD-58319C745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E04F0E-52CD-1C91-2FA6-6A704285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D5CFD-1DA9-F5A6-AE78-1FC394368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85FF76"/>
              </a:buClr>
              <a:defRPr/>
            </a:lvl1pPr>
            <a:lvl2pPr>
              <a:buClr>
                <a:srgbClr val="85FF76"/>
              </a:buClr>
              <a:defRPr/>
            </a:lvl2pPr>
            <a:lvl3pPr>
              <a:buClr>
                <a:srgbClr val="85FF76"/>
              </a:buClr>
              <a:defRPr/>
            </a:lvl3pPr>
            <a:lvl4pPr>
              <a:buClr>
                <a:srgbClr val="85FF76"/>
              </a:buClr>
              <a:defRPr/>
            </a:lvl4pPr>
            <a:lvl5pPr>
              <a:buClr>
                <a:srgbClr val="85FF7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E168A-3F4F-B0BB-0437-35013F765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85FF76"/>
              </a:buClr>
              <a:defRPr/>
            </a:lvl1pPr>
            <a:lvl2pPr>
              <a:buClr>
                <a:srgbClr val="85FF76"/>
              </a:buClr>
              <a:defRPr/>
            </a:lvl2pPr>
            <a:lvl3pPr>
              <a:buClr>
                <a:srgbClr val="85FF76"/>
              </a:buClr>
              <a:defRPr/>
            </a:lvl3pPr>
            <a:lvl4pPr>
              <a:buClr>
                <a:srgbClr val="85FF76"/>
              </a:buClr>
              <a:defRPr/>
            </a:lvl4pPr>
            <a:lvl5pPr>
              <a:buClr>
                <a:srgbClr val="85FF7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pic>
        <p:nvPicPr>
          <p:cNvPr id="10" name="Picture 9" descr="A black and white striped hat&#10;&#10;Description automatically generated">
            <a:extLst>
              <a:ext uri="{FF2B5EF4-FFF2-40B4-BE49-F238E27FC236}">
                <a16:creationId xmlns:a16="http://schemas.microsoft.com/office/drawing/2014/main" id="{CC2B937E-1E05-4CF9-9FFA-7AFF5BFB08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1353">
            <a:off x="9603058" y="4363938"/>
            <a:ext cx="3256156" cy="32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71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4F0E-52CD-1C91-2FA6-6A704285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D5CFD-1DA9-F5A6-AE78-1FC394368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05A89F"/>
              </a:buClr>
              <a:defRPr/>
            </a:lvl1pPr>
            <a:lvl2pPr>
              <a:buClr>
                <a:srgbClr val="05A89F"/>
              </a:buClr>
              <a:defRPr/>
            </a:lvl2pPr>
            <a:lvl3pPr>
              <a:buClr>
                <a:srgbClr val="05A89F"/>
              </a:buClr>
              <a:defRPr/>
            </a:lvl3pPr>
            <a:lvl4pPr>
              <a:buClr>
                <a:srgbClr val="05A89F"/>
              </a:buClr>
              <a:defRPr/>
            </a:lvl4pPr>
            <a:lvl5pPr>
              <a:buClr>
                <a:srgbClr val="05A89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E168A-3F4F-B0BB-0437-35013F765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05A89F"/>
              </a:buClr>
              <a:defRPr/>
            </a:lvl1pPr>
            <a:lvl2pPr>
              <a:buClr>
                <a:srgbClr val="05A89F"/>
              </a:buClr>
              <a:defRPr/>
            </a:lvl2pPr>
            <a:lvl3pPr>
              <a:buClr>
                <a:srgbClr val="05A89F"/>
              </a:buClr>
              <a:defRPr/>
            </a:lvl3pPr>
            <a:lvl4pPr>
              <a:buClr>
                <a:srgbClr val="05A89F"/>
              </a:buClr>
              <a:defRPr/>
            </a:lvl4pPr>
            <a:lvl5pPr>
              <a:buClr>
                <a:srgbClr val="05A89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pic>
        <p:nvPicPr>
          <p:cNvPr id="10" name="Picture 9" descr="A black and white striped hat&#10;&#10;Description automatically generated">
            <a:extLst>
              <a:ext uri="{FF2B5EF4-FFF2-40B4-BE49-F238E27FC236}">
                <a16:creationId xmlns:a16="http://schemas.microsoft.com/office/drawing/2014/main" id="{CC2B937E-1E05-4CF9-9FFA-7AFF5BFB08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1353">
            <a:off x="9603058" y="4363938"/>
            <a:ext cx="3256156" cy="3256156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21BA527-D9F0-D8CF-D62F-C436D520C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9" y="5991401"/>
            <a:ext cx="722971" cy="7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0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4F0E-52CD-1C91-2FA6-6A7042850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D5CFD-1DA9-F5A6-AE78-1FC394368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05A89F"/>
              </a:buClr>
              <a:defRPr/>
            </a:lvl1pPr>
            <a:lvl2pPr>
              <a:buClr>
                <a:srgbClr val="05A89F"/>
              </a:buClr>
              <a:defRPr/>
            </a:lvl2pPr>
            <a:lvl3pPr>
              <a:buClr>
                <a:srgbClr val="05A89F"/>
              </a:buClr>
              <a:defRPr/>
            </a:lvl3pPr>
            <a:lvl4pPr>
              <a:buClr>
                <a:srgbClr val="05A89F"/>
              </a:buClr>
              <a:defRPr/>
            </a:lvl4pPr>
            <a:lvl5pPr>
              <a:buClr>
                <a:srgbClr val="05A89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E168A-3F4F-B0BB-0437-35013F765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05A89F"/>
              </a:buClr>
              <a:defRPr/>
            </a:lvl1pPr>
            <a:lvl2pPr>
              <a:buClr>
                <a:srgbClr val="05A89F"/>
              </a:buClr>
              <a:defRPr/>
            </a:lvl2pPr>
            <a:lvl3pPr>
              <a:buClr>
                <a:srgbClr val="05A89F"/>
              </a:buClr>
              <a:defRPr/>
            </a:lvl3pPr>
            <a:lvl4pPr>
              <a:buClr>
                <a:srgbClr val="05A89F"/>
              </a:buClr>
              <a:defRPr/>
            </a:lvl4pPr>
            <a:lvl5pPr>
              <a:buClr>
                <a:srgbClr val="05A89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21BA527-D9F0-D8CF-D62F-C436D520C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9" y="5991401"/>
            <a:ext cx="722971" cy="7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3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6E6898-9F76-2B3B-2FB9-10CD76B6B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monster&#10;&#10;Description automatically generated">
            <a:extLst>
              <a:ext uri="{FF2B5EF4-FFF2-40B4-BE49-F238E27FC236}">
                <a16:creationId xmlns:a16="http://schemas.microsoft.com/office/drawing/2014/main" id="{CFACE3CB-E2C6-DEDA-B124-F0A787F458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809" y="1326995"/>
            <a:ext cx="5531005" cy="5531005"/>
          </a:xfrm>
          <a:prstGeom prst="rect">
            <a:avLst/>
          </a:prstGeom>
        </p:spPr>
      </p:pic>
      <p:pic>
        <p:nvPicPr>
          <p:cNvPr id="5" name="Picture 4" descr="A black and white drawing of a snake&#10;&#10;Description automatically generated">
            <a:extLst>
              <a:ext uri="{FF2B5EF4-FFF2-40B4-BE49-F238E27FC236}">
                <a16:creationId xmlns:a16="http://schemas.microsoft.com/office/drawing/2014/main" id="{EC5BF5D0-8A02-7FC0-ED9D-1E551395EB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318" y="3893634"/>
            <a:ext cx="3521926" cy="3521926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1C27BD0-69B2-3393-C1A7-0551BB4A350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8284" y="7874"/>
            <a:ext cx="7772400" cy="22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1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gradient&#10;&#10;Description automatically generated">
            <a:extLst>
              <a:ext uri="{FF2B5EF4-FFF2-40B4-BE49-F238E27FC236}">
                <a16:creationId xmlns:a16="http://schemas.microsoft.com/office/drawing/2014/main" id="{AA59E0E4-FD49-FB18-D552-5FE004415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FF8BA1-1273-072C-58D5-C1FB41B430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54541C-5000-462E-8344-4068F94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05195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gradient&#10;&#10;Description automatically generated">
            <a:extLst>
              <a:ext uri="{FF2B5EF4-FFF2-40B4-BE49-F238E27FC236}">
                <a16:creationId xmlns:a16="http://schemas.microsoft.com/office/drawing/2014/main" id="{AA59E0E4-FD49-FB18-D552-5FE004415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FF8BA1-1273-072C-58D5-C1FB41B430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54541C-5000-462E-8344-4068F94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pic>
        <p:nvPicPr>
          <p:cNvPr id="4" name="Picture 3" descr="A black and white striped hat&#10;&#10;Description automatically generated">
            <a:extLst>
              <a:ext uri="{FF2B5EF4-FFF2-40B4-BE49-F238E27FC236}">
                <a16:creationId xmlns:a16="http://schemas.microsoft.com/office/drawing/2014/main" id="{03D9E227-80E0-651B-101D-777BF77E7C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1353">
            <a:off x="9603058" y="4363938"/>
            <a:ext cx="3256156" cy="32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33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541C-5000-462E-8344-4068F94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F95C8B9-902D-16C0-0A76-0A53453EA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9" y="5991401"/>
            <a:ext cx="722971" cy="7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71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541C-5000-462E-8344-4068F94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R"/>
          </a:p>
        </p:txBody>
      </p:sp>
      <p:pic>
        <p:nvPicPr>
          <p:cNvPr id="4" name="Picture 3" descr="A black and white striped hat&#10;&#10;Description automatically generated">
            <a:extLst>
              <a:ext uri="{FF2B5EF4-FFF2-40B4-BE49-F238E27FC236}">
                <a16:creationId xmlns:a16="http://schemas.microsoft.com/office/drawing/2014/main" id="{03D9E227-80E0-651B-101D-777BF77E7C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1353">
            <a:off x="9603058" y="4363938"/>
            <a:ext cx="3256156" cy="3256156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F95C8B9-902D-16C0-0A76-0A53453EA1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9" y="5991401"/>
            <a:ext cx="722971" cy="7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03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gradient&#10;&#10;Description automatically generated">
            <a:extLst>
              <a:ext uri="{FF2B5EF4-FFF2-40B4-BE49-F238E27FC236}">
                <a16:creationId xmlns:a16="http://schemas.microsoft.com/office/drawing/2014/main" id="{6AF5B540-EF9D-1F81-6EB8-88CBA5E1C6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6F4A0E-1B68-0793-F26F-5DC1B1244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28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DB13CC-AB9F-C43D-91D1-1B404F571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6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DB13CC-AB9F-C43D-91D1-1B404F571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33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703E460-81DB-4C38-DE7C-ABB0225A64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8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gradient&#10;&#10;Description automatically generated">
            <a:extLst>
              <a:ext uri="{FF2B5EF4-FFF2-40B4-BE49-F238E27FC236}">
                <a16:creationId xmlns:a16="http://schemas.microsoft.com/office/drawing/2014/main" id="{A4EAD028-E5A0-E470-5605-4ED813BDA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B31DB39-3499-42E0-2421-26D142D97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AE9B80-8AE5-4542-622A-696AF32FD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8E708-4BE9-E141-3ADD-66F836325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227C5-155F-A2CF-427E-6E9E15035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892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gradient&#10;&#10;Description automatically generated">
            <a:extLst>
              <a:ext uri="{FF2B5EF4-FFF2-40B4-BE49-F238E27FC236}">
                <a16:creationId xmlns:a16="http://schemas.microsoft.com/office/drawing/2014/main" id="{2D7D7E83-0FBC-0CD9-2BD4-71E8E21140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6B44B3B-CA0D-0A00-BC42-4629FC4C1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CC845-8486-3FED-0C37-384495F3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5DE7B7-B550-2F31-5841-473907B49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65548-6158-3199-4DCC-1C862E163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105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DB13CC-AB9F-C43D-91D1-1B404F571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66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DB13CC-AB9F-C43D-91D1-1B404F571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753C50-EE2F-02F2-B641-BD219A3783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0210" y="1628373"/>
            <a:ext cx="3501190" cy="3527999"/>
          </a:xfrm>
          <a:prstGeom prst="ellipse">
            <a:avLst/>
          </a:prstGeom>
          <a:ln w="57150">
            <a:solidFill>
              <a:srgbClr val="85FF76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463504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753C50-EE2F-02F2-B641-BD219A3783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0210" y="1628373"/>
            <a:ext cx="3501190" cy="3527999"/>
          </a:xfrm>
          <a:prstGeom prst="ellipse">
            <a:avLst/>
          </a:prstGeom>
          <a:ln w="57150">
            <a:solidFill>
              <a:srgbClr val="05A89F"/>
            </a:solidFill>
          </a:ln>
        </p:spPr>
        <p:txBody>
          <a:bodyPr/>
          <a:lstStyle>
            <a:lvl1pPr>
              <a:defRPr>
                <a:solidFill>
                  <a:srgbClr val="05A89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HR"/>
          </a:p>
        </p:txBody>
      </p:sp>
      <p:pic>
        <p:nvPicPr>
          <p:cNvPr id="5" name="Picture 4" descr="A black and white striped snake&#10;&#10;Description automatically generated">
            <a:extLst>
              <a:ext uri="{FF2B5EF4-FFF2-40B4-BE49-F238E27FC236}">
                <a16:creationId xmlns:a16="http://schemas.microsoft.com/office/drawing/2014/main" id="{AB9C44EF-0249-1A4D-F511-6B9B93AEEB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15459">
            <a:off x="9067800" y="3401947"/>
            <a:ext cx="3891776" cy="3891776"/>
          </a:xfrm>
          <a:prstGeom prst="rect">
            <a:avLst/>
          </a:prstGeom>
        </p:spPr>
      </p:pic>
      <p:pic>
        <p:nvPicPr>
          <p:cNvPr id="9" name="Picture 8" descr="A black and white drawing of a snake&#10;&#10;Description automatically generated">
            <a:extLst>
              <a:ext uri="{FF2B5EF4-FFF2-40B4-BE49-F238E27FC236}">
                <a16:creationId xmlns:a16="http://schemas.microsoft.com/office/drawing/2014/main" id="{98D79C09-E088-1F39-7434-9E0AED5B9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9846" y="4469290"/>
            <a:ext cx="3651711" cy="3651711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CD40515-E38C-B280-0C00-31441DB55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192" y="0"/>
            <a:ext cx="7772400" cy="22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72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DB13CC-AB9F-C43D-91D1-1B404F571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753C50-EE2F-02F2-B641-BD219A3783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5558" y="793141"/>
            <a:ext cx="2257966" cy="2275255"/>
          </a:xfrm>
          <a:prstGeom prst="ellipse">
            <a:avLst/>
          </a:prstGeom>
          <a:ln w="57150">
            <a:solidFill>
              <a:srgbClr val="85FF76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HR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0204303A-B8B0-5CF8-76A7-5A494AD74A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12202" y="3209743"/>
            <a:ext cx="2257966" cy="2275255"/>
          </a:xfrm>
          <a:prstGeom prst="ellipse">
            <a:avLst/>
          </a:prstGeom>
          <a:ln w="57150">
            <a:solidFill>
              <a:srgbClr val="85FF76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56104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753C50-EE2F-02F2-B641-BD219A3783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15558" y="793141"/>
            <a:ext cx="2257966" cy="2275255"/>
          </a:xfrm>
          <a:prstGeom prst="ellipse">
            <a:avLst/>
          </a:prstGeom>
          <a:ln w="57150">
            <a:solidFill>
              <a:srgbClr val="05A89F"/>
            </a:solidFill>
          </a:ln>
        </p:spPr>
        <p:txBody>
          <a:bodyPr/>
          <a:lstStyle>
            <a:lvl1pPr>
              <a:defRPr>
                <a:solidFill>
                  <a:srgbClr val="05A89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HR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0204303A-B8B0-5CF8-76A7-5A494AD74A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12202" y="3209743"/>
            <a:ext cx="2257966" cy="2275255"/>
          </a:xfrm>
          <a:prstGeom prst="ellipse">
            <a:avLst/>
          </a:prstGeom>
          <a:ln w="57150">
            <a:solidFill>
              <a:srgbClr val="05A89F"/>
            </a:solidFill>
          </a:ln>
        </p:spPr>
        <p:txBody>
          <a:bodyPr/>
          <a:lstStyle>
            <a:lvl1pPr>
              <a:defRPr>
                <a:solidFill>
                  <a:srgbClr val="05A89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HR"/>
          </a:p>
        </p:txBody>
      </p:sp>
      <p:pic>
        <p:nvPicPr>
          <p:cNvPr id="3" name="Picture 2" descr="A black and white striped snake&#10;&#10;Description automatically generated">
            <a:extLst>
              <a:ext uri="{FF2B5EF4-FFF2-40B4-BE49-F238E27FC236}">
                <a16:creationId xmlns:a16="http://schemas.microsoft.com/office/drawing/2014/main" id="{BA4708CD-A24C-408A-8477-9F81262DFC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15459">
            <a:off x="9067800" y="3401947"/>
            <a:ext cx="3891776" cy="3891776"/>
          </a:xfrm>
          <a:prstGeom prst="rect">
            <a:avLst/>
          </a:prstGeom>
        </p:spPr>
      </p:pic>
      <p:pic>
        <p:nvPicPr>
          <p:cNvPr id="5" name="Picture 4" descr="A black and white drawing of a snake&#10;&#10;Description automatically generated">
            <a:extLst>
              <a:ext uri="{FF2B5EF4-FFF2-40B4-BE49-F238E27FC236}">
                <a16:creationId xmlns:a16="http://schemas.microsoft.com/office/drawing/2014/main" id="{C1A42191-DA34-E166-B344-5CC19A557C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9846" y="4469290"/>
            <a:ext cx="3651711" cy="3651711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0AAC1A8-6D46-0587-B13E-4653790FAA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192" y="0"/>
            <a:ext cx="7772400" cy="22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30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DB13CC-AB9F-C43D-91D1-1B404F571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80E83B-4F0D-229B-FE33-4AA526900E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8088" y="2575931"/>
            <a:ext cx="9144000" cy="102324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GB"/>
              <a:t>Divider Title</a:t>
            </a:r>
            <a:endParaRPr lang="en-HR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2DA24B3-F705-5043-A74B-F8B9EBCA8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80" y="5991401"/>
            <a:ext cx="722971" cy="722971"/>
          </a:xfrm>
          <a:prstGeom prst="rect">
            <a:avLst/>
          </a:prstGeom>
        </p:spPr>
      </p:pic>
      <p:pic>
        <p:nvPicPr>
          <p:cNvPr id="5" name="Picture 4" descr="A black and white drawing of a snake&#10;&#10;Description automatically generated">
            <a:extLst>
              <a:ext uri="{FF2B5EF4-FFF2-40B4-BE49-F238E27FC236}">
                <a16:creationId xmlns:a16="http://schemas.microsoft.com/office/drawing/2014/main" id="{2564ED79-ADF1-195A-C58D-13661C5F82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851" y="3599172"/>
            <a:ext cx="3722649" cy="372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4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E83B-4F0D-229B-FE33-4AA526900E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8088" y="2575931"/>
            <a:ext cx="9144000" cy="1023241"/>
          </a:xfrm>
        </p:spPr>
        <p:txBody>
          <a:bodyPr anchor="b"/>
          <a:lstStyle>
            <a:lvl1pPr algn="l">
              <a:defRPr sz="6000" b="1">
                <a:solidFill>
                  <a:srgbClr val="05A89F"/>
                </a:solidFill>
              </a:defRPr>
            </a:lvl1pPr>
          </a:lstStyle>
          <a:p>
            <a:r>
              <a:rPr lang="en-GB"/>
              <a:t>Divider Title</a:t>
            </a:r>
            <a:endParaRPr lang="en-HR"/>
          </a:p>
        </p:txBody>
      </p:sp>
      <p:pic>
        <p:nvPicPr>
          <p:cNvPr id="5" name="Picture 4" descr="A black and white drawing of a snake&#10;&#10;Description automatically generated">
            <a:extLst>
              <a:ext uri="{FF2B5EF4-FFF2-40B4-BE49-F238E27FC236}">
                <a16:creationId xmlns:a16="http://schemas.microsoft.com/office/drawing/2014/main" id="{2564ED79-ADF1-195A-C58D-13661C5F8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851" y="3599172"/>
            <a:ext cx="3722649" cy="3722649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79CA45-0F2B-08FE-1386-AD4D587A00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9" y="5991401"/>
            <a:ext cx="722971" cy="722971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14901AF-903B-AE94-099E-C52AFC3989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192" y="0"/>
            <a:ext cx="7772400" cy="22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7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D6738F-884C-8F5C-8DE4-8E53B34CE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6E910-C357-0D70-251E-39E141A62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36481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61" r:id="rId3"/>
    <p:sldLayoutId id="2147483664" r:id="rId4"/>
    <p:sldLayoutId id="2147483678" r:id="rId5"/>
    <p:sldLayoutId id="2147483665" r:id="rId6"/>
    <p:sldLayoutId id="2147483679" r:id="rId7"/>
    <p:sldLayoutId id="2147483662" r:id="rId8"/>
    <p:sldLayoutId id="2147483674" r:id="rId9"/>
    <p:sldLayoutId id="2147483669" r:id="rId10"/>
    <p:sldLayoutId id="2147483675" r:id="rId11"/>
    <p:sldLayoutId id="2147483650" r:id="rId12"/>
    <p:sldLayoutId id="2147483667" r:id="rId13"/>
    <p:sldLayoutId id="2147483676" r:id="rId14"/>
    <p:sldLayoutId id="2147483668" r:id="rId15"/>
    <p:sldLayoutId id="2147483670" r:id="rId16"/>
    <p:sldLayoutId id="2147483652" r:id="rId17"/>
    <p:sldLayoutId id="2147483671" r:id="rId18"/>
    <p:sldLayoutId id="2147483681" r:id="rId19"/>
    <p:sldLayoutId id="2147483654" r:id="rId20"/>
    <p:sldLayoutId id="2147483672" r:id="rId21"/>
    <p:sldLayoutId id="2147483673" r:id="rId22"/>
    <p:sldLayoutId id="2147483677" r:id="rId23"/>
    <p:sldLayoutId id="2147483655" r:id="rId24"/>
    <p:sldLayoutId id="2147483666" r:id="rId25"/>
    <p:sldLayoutId id="2147483663" r:id="rId26"/>
    <p:sldLayoutId id="2147483682" r:id="rId27"/>
    <p:sldLayoutId id="2147483656" r:id="rId28"/>
    <p:sldLayoutId id="2147483657" r:id="rId2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75A6B-2533-B436-F5AA-B29EB7DE9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610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A1CF5-AC77-46C1-CDA6-48FFE06C8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2">
            <a:extLst>
              <a:ext uri="{FF2B5EF4-FFF2-40B4-BE49-F238E27FC236}">
                <a16:creationId xmlns:a16="http://schemas.microsoft.com/office/drawing/2014/main" id="{7D681AAF-7AA3-A0DC-B9A7-2BE818A20CB1}"/>
              </a:ext>
            </a:extLst>
          </p:cNvPr>
          <p:cNvSpPr/>
          <p:nvPr/>
        </p:nvSpPr>
        <p:spPr>
          <a:xfrm>
            <a:off x="147355" y="1293738"/>
            <a:ext cx="11788310" cy="44715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35D678-6848-2A9C-9A3E-A385D613FB83}"/>
              </a:ext>
            </a:extLst>
          </p:cNvPr>
          <p:cNvSpPr txBox="1"/>
          <p:nvPr/>
        </p:nvSpPr>
        <p:spPr>
          <a:xfrm>
            <a:off x="431013" y="239524"/>
            <a:ext cx="11220993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fontAlgn="base">
              <a:spcBef>
                <a:spcPts val="2000"/>
              </a:spcBef>
            </a:pPr>
            <a:r>
              <a:rPr lang="en-US" sz="4400">
                <a:solidFill>
                  <a:srgbClr val="05A89F"/>
                </a:solidFill>
                <a:latin typeface="Bahnschrift"/>
                <a:ea typeface="+mj-ea"/>
                <a:cs typeface="+mj-cs"/>
              </a:rPr>
              <a:t>Collection </a:t>
            </a:r>
            <a:r>
              <a:rPr lang="en-US" sz="4400">
                <a:solidFill>
                  <a:srgbClr val="85FF76"/>
                </a:solidFill>
                <a:latin typeface="Bahnschrift"/>
                <a:ea typeface="+mj-ea"/>
                <a:cs typeface="+mj-cs"/>
              </a:rPr>
              <a:t>letters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9685ED-6424-9242-5818-59EE1AC3F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74" t="-697" r="12503" b="1074"/>
          <a:stretch>
            <a:fillRect/>
          </a:stretch>
        </p:blipFill>
        <p:spPr>
          <a:xfrm>
            <a:off x="440127" y="2096335"/>
            <a:ext cx="5654750" cy="2866614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85FF76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E3862-D0B4-D7AA-E908-F8816B6F5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426" y="1714499"/>
            <a:ext cx="5212097" cy="365960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5A89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95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94A75-AF7F-6CC2-3ABF-ED9EB813F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92C6FBD-2C41-58C6-3C6D-D94B4F2DEFE7}"/>
              </a:ext>
            </a:extLst>
          </p:cNvPr>
          <p:cNvSpPr/>
          <p:nvPr/>
        </p:nvSpPr>
        <p:spPr>
          <a:xfrm>
            <a:off x="2369353" y="1511075"/>
            <a:ext cx="9431383" cy="46090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AB0CC61-EB00-1694-82E9-1EC95BD47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303" y="1868578"/>
            <a:ext cx="8316685" cy="406195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1800" dirty="0">
                <a:solidFill>
                  <a:srgbClr val="000000"/>
                </a:solidFill>
                <a:latin typeface="Aptos"/>
              </a:rPr>
              <a:t>Collections process strategies that automatically identify customer invoices that require a collection action.</a:t>
            </a:r>
            <a:endParaRPr lang="en-US" dirty="0">
              <a:latin typeface="Aptos"/>
            </a:endParaRP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1800" dirty="0">
                <a:solidFill>
                  <a:srgbClr val="000000"/>
                </a:solidFill>
                <a:latin typeface="Aptos"/>
              </a:rPr>
              <a:t>Action types included:</a:t>
            </a:r>
            <a:endParaRPr lang="en-US" dirty="0"/>
          </a:p>
          <a:p>
            <a:pPr lvl="1" algn="just" fontAlgn="base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ptos"/>
              </a:rPr>
              <a:t>Email</a:t>
            </a:r>
          </a:p>
          <a:p>
            <a:pPr lvl="1" algn="just" fontAlgn="base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ptos"/>
              </a:rPr>
              <a:t>Collection activity (Activities related to the tasks and work to do to collect an invoice)</a:t>
            </a:r>
          </a:p>
          <a:p>
            <a:pPr lvl="1" algn="just" fontAlgn="base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ptos"/>
              </a:rPr>
              <a:t>Collection letter</a:t>
            </a: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1800" dirty="0">
                <a:solidFill>
                  <a:srgbClr val="000000"/>
                </a:solidFill>
                <a:latin typeface="Aptos"/>
              </a:rPr>
              <a:t>Each customer pool can only be assigned to one process hierarchy.</a:t>
            </a: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1800" dirty="0">
                <a:solidFill>
                  <a:srgbClr val="000000"/>
                </a:solidFill>
                <a:latin typeface="Aptos"/>
              </a:rPr>
              <a:t>In the process hierarchy, the hierarchy rank identifies which process will take precedence. </a:t>
            </a:r>
            <a:endParaRPr lang="en-US" sz="1800" dirty="0">
              <a:latin typeface="Aptos"/>
            </a:endParaRP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1800" dirty="0">
                <a:solidFill>
                  <a:srgbClr val="000000"/>
                </a:solidFill>
                <a:latin typeface="Aptos"/>
              </a:rPr>
              <a:t>Business document activity templates setup will depend on the action type</a:t>
            </a:r>
            <a:endParaRPr lang="en-US" dirty="0">
              <a:latin typeface="Aptos"/>
            </a:endParaRP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1800" dirty="0">
                <a:solidFill>
                  <a:srgbClr val="000000"/>
                </a:solidFill>
                <a:latin typeface="Aptos"/>
              </a:rPr>
              <a:t>Setup the batch job in the Process automations form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21BD25-6B9F-E51B-BB8B-D4473580730B}"/>
              </a:ext>
            </a:extLst>
          </p:cNvPr>
          <p:cNvSpPr txBox="1"/>
          <p:nvPr/>
        </p:nvSpPr>
        <p:spPr>
          <a:xfrm>
            <a:off x="971007" y="452196"/>
            <a:ext cx="112209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>
              <a:spcBef>
                <a:spcPts val="2000"/>
              </a:spcBef>
            </a:pPr>
            <a:r>
              <a:rPr lang="en-US" sz="3200" dirty="0">
                <a:solidFill>
                  <a:srgbClr val="05A89F"/>
                </a:solidFill>
                <a:latin typeface="Bahnschrift" panose="020B0502040204020203" pitchFamily="34" charset="0"/>
                <a:ea typeface="+mj-ea"/>
                <a:cs typeface="+mj-cs"/>
              </a:rPr>
              <a:t>DEFINE AN AUTOMATED </a:t>
            </a:r>
            <a:r>
              <a:rPr lang="en-US" sz="3200" dirty="0">
                <a:solidFill>
                  <a:srgbClr val="85FF76"/>
                </a:solidFill>
                <a:latin typeface="Bahnschrift" panose="020B0502040204020203" pitchFamily="34" charset="0"/>
                <a:ea typeface="+mj-ea"/>
                <a:cs typeface="+mj-cs"/>
              </a:rPr>
              <a:t>COLLECTIONS STRATEGY</a:t>
            </a:r>
          </a:p>
        </p:txBody>
      </p:sp>
    </p:spTree>
    <p:extLst>
      <p:ext uri="{BB962C8B-B14F-4D97-AF65-F5344CB8AC3E}">
        <p14:creationId xmlns:p14="http://schemas.microsoft.com/office/powerpoint/2010/main" val="17539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B229D-EDD5-3B4E-D86D-79699E5F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B5E66B5-994F-CAF5-268D-A67A57F0D64F}"/>
              </a:ext>
            </a:extLst>
          </p:cNvPr>
          <p:cNvSpPr/>
          <p:nvPr/>
        </p:nvSpPr>
        <p:spPr>
          <a:xfrm>
            <a:off x="485502" y="759568"/>
            <a:ext cx="10835641" cy="58502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564F4A8-864D-DE7B-6D4D-61D6F6BB10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7371"/>
          <a:stretch/>
        </p:blipFill>
        <p:spPr>
          <a:xfrm>
            <a:off x="609600" y="2300005"/>
            <a:ext cx="5153035" cy="2257990"/>
          </a:xfrm>
          <a:prstGeom prst="rect">
            <a:avLst/>
          </a:prstGeom>
          <a:ln w="38100" cap="sq">
            <a:solidFill>
              <a:srgbClr val="85FF7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43ED6E-5845-0935-F8AD-C64758F8A219}"/>
              </a:ext>
            </a:extLst>
          </p:cNvPr>
          <p:cNvSpPr txBox="1"/>
          <p:nvPr/>
        </p:nvSpPr>
        <p:spPr>
          <a:xfrm>
            <a:off x="485502" y="75641"/>
            <a:ext cx="7023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>
              <a:spcBef>
                <a:spcPts val="2000"/>
              </a:spcBef>
            </a:pPr>
            <a:r>
              <a:rPr lang="en-US" sz="3600" dirty="0">
                <a:solidFill>
                  <a:srgbClr val="05A89F"/>
                </a:solidFill>
                <a:latin typeface="Bahnschrift" panose="020B0502040204020203" pitchFamily="34" charset="0"/>
                <a:ea typeface="+mj-ea"/>
                <a:cs typeface="+mj-cs"/>
              </a:rPr>
              <a:t>EMAIL TEMPLATE </a:t>
            </a:r>
            <a:r>
              <a:rPr lang="en-US" sz="3600" dirty="0">
                <a:solidFill>
                  <a:srgbClr val="85FF76"/>
                </a:solidFill>
                <a:latin typeface="Bahnschrift" panose="020B0502040204020203" pitchFamily="34" charset="0"/>
                <a:ea typeface="+mj-ea"/>
                <a:cs typeface="+mj-cs"/>
              </a:rPr>
              <a:t>MAP SETUP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747ED67-0642-2918-6203-B47F33130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854" y="915050"/>
            <a:ext cx="4805275" cy="5490754"/>
          </a:xfrm>
          <a:prstGeom prst="rect">
            <a:avLst/>
          </a:prstGeom>
          <a:ln w="38100" cap="sq">
            <a:solidFill>
              <a:srgbClr val="05A89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D4A45FE-6B0E-1C2B-A0E4-61218778FBA5}"/>
              </a:ext>
            </a:extLst>
          </p:cNvPr>
          <p:cNvSpPr/>
          <p:nvPr/>
        </p:nvSpPr>
        <p:spPr>
          <a:xfrm>
            <a:off x="3730614" y="4104785"/>
            <a:ext cx="632380" cy="223377"/>
          </a:xfrm>
          <a:prstGeom prst="rect">
            <a:avLst/>
          </a:prstGeom>
          <a:noFill/>
          <a:ln w="19050">
            <a:solidFill>
              <a:srgbClr val="05A8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CF3603-6CC9-E2A5-7990-A22DF8B7A165}"/>
              </a:ext>
            </a:extLst>
          </p:cNvPr>
          <p:cNvSpPr/>
          <p:nvPr/>
        </p:nvSpPr>
        <p:spPr>
          <a:xfrm>
            <a:off x="3730614" y="3306862"/>
            <a:ext cx="632380" cy="763087"/>
          </a:xfrm>
          <a:prstGeom prst="rect">
            <a:avLst/>
          </a:prstGeom>
          <a:noFill/>
          <a:ln w="19050">
            <a:solidFill>
              <a:srgbClr val="85F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035CF05-34DD-EBD8-8887-C2D699AE3014}"/>
              </a:ext>
            </a:extLst>
          </p:cNvPr>
          <p:cNvSpPr/>
          <p:nvPr/>
        </p:nvSpPr>
        <p:spPr>
          <a:xfrm>
            <a:off x="6426926" y="1872343"/>
            <a:ext cx="731520" cy="217714"/>
          </a:xfrm>
          <a:prstGeom prst="rect">
            <a:avLst/>
          </a:prstGeom>
          <a:noFill/>
          <a:ln w="19050">
            <a:solidFill>
              <a:srgbClr val="05A8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B6091D4-3937-E256-4511-626F2A20533B}"/>
              </a:ext>
            </a:extLst>
          </p:cNvPr>
          <p:cNvSpPr/>
          <p:nvPr/>
        </p:nvSpPr>
        <p:spPr>
          <a:xfrm>
            <a:off x="8534402" y="2412275"/>
            <a:ext cx="496387" cy="182880"/>
          </a:xfrm>
          <a:prstGeom prst="rect">
            <a:avLst/>
          </a:prstGeom>
          <a:noFill/>
          <a:ln w="19050">
            <a:solidFill>
              <a:srgbClr val="85F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4242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C2E65-B7ED-4865-0D59-7653CD32E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2B13F8C-DDED-A8A1-864F-616B08627D3C}"/>
              </a:ext>
            </a:extLst>
          </p:cNvPr>
          <p:cNvSpPr/>
          <p:nvPr/>
        </p:nvSpPr>
        <p:spPr>
          <a:xfrm>
            <a:off x="1530880" y="1706659"/>
            <a:ext cx="9798971" cy="41237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C0E34E-58FE-3A17-C33B-E4D5A8656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190953"/>
            <a:ext cx="10207689" cy="932451"/>
          </a:xfrm>
        </p:spPr>
        <p:txBody>
          <a:bodyPr>
            <a:normAutofit fontScale="90000"/>
          </a:bodyPr>
          <a:lstStyle/>
          <a:p>
            <a:pPr lvl="1" fontAlgn="base">
              <a:spcBef>
                <a:spcPts val="2000"/>
              </a:spcBef>
            </a:pPr>
            <a:r>
              <a:rPr lang="en-US" sz="5400" dirty="0">
                <a:solidFill>
                  <a:srgbClr val="05A89F"/>
                </a:solidFill>
                <a:latin typeface="Bahnschrift" panose="020B0502040204020203" pitchFamily="34" charset="0"/>
                <a:ea typeface="+mj-ea"/>
                <a:cs typeface="+mj-cs"/>
              </a:rPr>
              <a:t>DOCENTRIC </a:t>
            </a:r>
            <a:r>
              <a:rPr lang="en-US" sz="5400" dirty="0">
                <a:solidFill>
                  <a:srgbClr val="85FF76"/>
                </a:solidFill>
                <a:latin typeface="Bahnschrift" panose="020B0502040204020203" pitchFamily="34" charset="0"/>
                <a:ea typeface="+mj-ea"/>
                <a:cs typeface="+mj-cs"/>
              </a:rPr>
              <a:t>FREE IMPROVEMENTS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0A98C5-0A12-E644-A9EF-A4698FF6B2BB}"/>
              </a:ext>
            </a:extLst>
          </p:cNvPr>
          <p:cNvSpPr>
            <a:spLocks noGrp="1"/>
          </p:cNvSpPr>
          <p:nvPr/>
        </p:nvSpPr>
        <p:spPr>
          <a:xfrm>
            <a:off x="2053395" y="1856993"/>
            <a:ext cx="8607725" cy="38230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u="sng" dirty="0">
                <a:solidFill>
                  <a:schemeClr val="tx1"/>
                </a:solidFill>
                <a:latin typeface="Montserrat"/>
              </a:rPr>
              <a:t>For Collection process automation:</a:t>
            </a:r>
            <a:endParaRPr lang="en-GB" sz="2400" dirty="0">
              <a:solidFill>
                <a:schemeClr val="tx1"/>
              </a:solidFill>
              <a:latin typeface="Montserrat"/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2400" dirty="0">
                <a:solidFill>
                  <a:schemeClr val="tx1"/>
                </a:solidFill>
                <a:latin typeface="Montserrat"/>
              </a:rPr>
              <a:t>Improved email templates</a:t>
            </a: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GB" sz="2400" dirty="0">
                <a:solidFill>
                  <a:schemeClr val="tx1"/>
                </a:solidFill>
                <a:latin typeface="Montserrat"/>
              </a:rPr>
              <a:t>Language independent placeholders</a:t>
            </a: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GB" sz="2400" dirty="0">
                <a:solidFill>
                  <a:schemeClr val="tx1"/>
                </a:solidFill>
                <a:latin typeface="Montserrat"/>
              </a:rPr>
              <a:t>Attached invoices</a:t>
            </a:r>
            <a:endParaRPr lang="en-GB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2400" dirty="0">
                <a:solidFill>
                  <a:schemeClr val="tx1"/>
                </a:solidFill>
                <a:latin typeface="Montserrat"/>
              </a:rPr>
              <a:t>Send test email</a:t>
            </a:r>
            <a:endParaRPr lang="en-US" sz="2000" dirty="0">
              <a:solidFill>
                <a:schemeClr val="tx1"/>
              </a:solidFill>
              <a:latin typeface="Montserrat"/>
            </a:endParaRP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2400" dirty="0">
                <a:solidFill>
                  <a:schemeClr val="tx1"/>
                </a:solidFill>
                <a:latin typeface="Montserrat"/>
              </a:rPr>
              <a:t>Email processing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rgbClr val="05A89F"/>
              </a:buClr>
            </a:pP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>
              <a:buClr>
                <a:srgbClr val="05A89F"/>
              </a:buClr>
            </a:pP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 marL="0" indent="0">
              <a:buNone/>
            </a:pP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70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B1EF42F-2EE8-3B79-5616-C772077954A0}"/>
              </a:ext>
            </a:extLst>
          </p:cNvPr>
          <p:cNvSpPr/>
          <p:nvPr/>
        </p:nvSpPr>
        <p:spPr>
          <a:xfrm>
            <a:off x="1530880" y="1706659"/>
            <a:ext cx="9798971" cy="41237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03B880-62E0-6C7C-F0D1-0BF8A93C0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95" y="190953"/>
            <a:ext cx="7809410" cy="932451"/>
          </a:xfrm>
        </p:spPr>
        <p:txBody>
          <a:bodyPr>
            <a:normAutofit fontScale="90000"/>
          </a:bodyPr>
          <a:lstStyle/>
          <a:p>
            <a:r>
              <a:rPr lang="es-ES" sz="5400" dirty="0" err="1">
                <a:solidFill>
                  <a:srgbClr val="05A89F"/>
                </a:solidFill>
              </a:rPr>
              <a:t>Finance</a:t>
            </a:r>
            <a:r>
              <a:rPr lang="es-ES" sz="5400" dirty="0">
                <a:solidFill>
                  <a:srgbClr val="05A89F"/>
                </a:solidFill>
              </a:rPr>
              <a:t> </a:t>
            </a:r>
            <a:r>
              <a:rPr lang="es-ES" sz="5400" dirty="0" err="1">
                <a:solidFill>
                  <a:srgbClr val="05A89F"/>
                </a:solidFill>
              </a:rPr>
              <a:t>Agents</a:t>
            </a:r>
            <a:r>
              <a:rPr lang="es-ES" sz="5400" dirty="0">
                <a:solidFill>
                  <a:srgbClr val="05A89F"/>
                </a:solidFill>
              </a:rPr>
              <a:t> </a:t>
            </a:r>
            <a:r>
              <a:rPr lang="es-ES" sz="5400" dirty="0">
                <a:solidFill>
                  <a:srgbClr val="85FF76"/>
                </a:solidFill>
              </a:rPr>
              <a:t>in Outlook</a:t>
            </a:r>
            <a:endParaRPr lang="en-HR" sz="5400" dirty="0">
              <a:solidFill>
                <a:srgbClr val="85FF76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BE90A1-03C2-E5C9-D17C-CF7D2DF380E5}"/>
              </a:ext>
            </a:extLst>
          </p:cNvPr>
          <p:cNvSpPr>
            <a:spLocks noGrp="1"/>
          </p:cNvSpPr>
          <p:nvPr/>
        </p:nvSpPr>
        <p:spPr>
          <a:xfrm>
            <a:off x="2053395" y="1856993"/>
            <a:ext cx="8607725" cy="38230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u="sng" dirty="0">
                <a:solidFill>
                  <a:schemeClr val="tx1"/>
                </a:solidFill>
                <a:latin typeface="Montserrat"/>
              </a:rPr>
              <a:t>Supports </a:t>
            </a:r>
            <a:r>
              <a:rPr lang="en-GB" sz="2400" b="1" u="sng" dirty="0">
                <a:solidFill>
                  <a:schemeClr val="tx1"/>
                </a:solidFill>
                <a:latin typeface="Montserrat"/>
              </a:rPr>
              <a:t>collections</a:t>
            </a:r>
            <a:r>
              <a:rPr lang="en-GB" sz="2400" u="sng" dirty="0">
                <a:solidFill>
                  <a:schemeClr val="tx1"/>
                </a:solidFill>
                <a:latin typeface="Montserrat"/>
              </a:rPr>
              <a:t> processes</a:t>
            </a:r>
            <a:r>
              <a:rPr lang="en-GB" sz="2400" dirty="0">
                <a:solidFill>
                  <a:schemeClr val="tx1"/>
                </a:solidFill>
                <a:latin typeface="Montserrat"/>
              </a:rPr>
              <a:t>: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GB" sz="2400" dirty="0">
                <a:solidFill>
                  <a:schemeClr val="tx1"/>
                </a:solidFill>
                <a:latin typeface="Montserrat"/>
              </a:rPr>
              <a:t>Easy access to customer data from ERP</a:t>
            </a: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GB" sz="2400" dirty="0">
                <a:solidFill>
                  <a:schemeClr val="tx1"/>
                </a:solidFill>
                <a:latin typeface="Montserrat"/>
              </a:rPr>
              <a:t>Creates activities (invoices status) from Outlook</a:t>
            </a:r>
            <a:endParaRPr lang="en-GB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GB" sz="2400" dirty="0">
                <a:solidFill>
                  <a:schemeClr val="tx1"/>
                </a:solidFill>
                <a:latin typeface="Montserrat"/>
              </a:rPr>
              <a:t>Quick email writing with document attachments:</a:t>
            </a:r>
            <a:endParaRPr lang="en-GB" dirty="0">
              <a:solidFill>
                <a:schemeClr val="tx1"/>
              </a:solidFill>
            </a:endParaRPr>
          </a:p>
          <a:p>
            <a:pPr lvl="1">
              <a:buClr>
                <a:srgbClr val="85FF76"/>
              </a:buClr>
              <a:buFont typeface="Arial" panose="02070309020205020404" pitchFamily="49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Montserrat"/>
              </a:rPr>
              <a:t>Invoices</a:t>
            </a:r>
          </a:p>
          <a:p>
            <a:pPr lvl="1">
              <a:buClr>
                <a:srgbClr val="85FF76"/>
              </a:buClr>
              <a:buFont typeface="Arial" panose="02070309020205020404" pitchFamily="49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Montserrat"/>
              </a:rPr>
              <a:t>Account statements</a:t>
            </a: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2400" dirty="0">
                <a:solidFill>
                  <a:schemeClr val="tx1"/>
                </a:solidFill>
                <a:latin typeface="Montserrat"/>
              </a:rPr>
              <a:t>Only </a:t>
            </a:r>
            <a:r>
              <a:rPr lang="en-US" sz="2400" b="1" dirty="0">
                <a:solidFill>
                  <a:schemeClr val="tx1"/>
                </a:solidFill>
                <a:latin typeface="Montserrat"/>
              </a:rPr>
              <a:t>SSRS </a:t>
            </a:r>
            <a:r>
              <a:rPr lang="en-US" sz="2400" dirty="0">
                <a:solidFill>
                  <a:schemeClr val="tx1"/>
                </a:solidFill>
                <a:latin typeface="Montserrat"/>
              </a:rPr>
              <a:t>reports are currently supported (ER and Print management not yet)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rgbClr val="05A89F"/>
              </a:buClr>
            </a:pP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>
              <a:buClr>
                <a:srgbClr val="05A89F"/>
              </a:buClr>
            </a:pP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 marL="0" indent="0">
              <a:buNone/>
            </a:pP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83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82521-9E9E-0EAF-E462-12F5C066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82F79A1-F33F-B00B-0B62-7ADC30492BE2}"/>
              </a:ext>
            </a:extLst>
          </p:cNvPr>
          <p:cNvSpPr/>
          <p:nvPr/>
        </p:nvSpPr>
        <p:spPr>
          <a:xfrm>
            <a:off x="1457771" y="1706658"/>
            <a:ext cx="9798971" cy="41237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17880D-80C2-FB55-0028-C522A6FD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95" y="190953"/>
            <a:ext cx="7809410" cy="932451"/>
          </a:xfrm>
        </p:spPr>
        <p:txBody>
          <a:bodyPr>
            <a:normAutofit/>
          </a:bodyPr>
          <a:lstStyle/>
          <a:p>
            <a:r>
              <a:rPr lang="es-ES" sz="5400" dirty="0" err="1">
                <a:solidFill>
                  <a:srgbClr val="05A89F"/>
                </a:solidFill>
              </a:rPr>
              <a:t>Sum</a:t>
            </a:r>
            <a:r>
              <a:rPr lang="es-ES" sz="5400" dirty="0" err="1">
                <a:solidFill>
                  <a:srgbClr val="85FF76"/>
                </a:solidFill>
              </a:rPr>
              <a:t>mary</a:t>
            </a:r>
            <a:endParaRPr lang="en-HR" sz="5400" dirty="0">
              <a:solidFill>
                <a:srgbClr val="85FF76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408806-AEFC-3540-7F4C-325BB0038EA7}"/>
              </a:ext>
            </a:extLst>
          </p:cNvPr>
          <p:cNvSpPr>
            <a:spLocks noGrp="1"/>
          </p:cNvSpPr>
          <p:nvPr/>
        </p:nvSpPr>
        <p:spPr>
          <a:xfrm>
            <a:off x="2053395" y="1856993"/>
            <a:ext cx="8607725" cy="412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ontserrat" panose="02000505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5A89F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2400" dirty="0">
                <a:solidFill>
                  <a:schemeClr val="tx1"/>
                </a:solidFill>
                <a:latin typeface="Montserrat"/>
              </a:rPr>
              <a:t>Invoices</a:t>
            </a:r>
          </a:p>
          <a:p>
            <a:pPr marL="0" indent="0">
              <a:buClr>
                <a:srgbClr val="05A89F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2400" dirty="0">
                <a:solidFill>
                  <a:schemeClr val="tx1"/>
                </a:solidFill>
                <a:latin typeface="Montserrat"/>
              </a:rPr>
              <a:t>Customer account statement</a:t>
            </a:r>
          </a:p>
          <a:p>
            <a:pPr marL="0" indent="0">
              <a:buClr>
                <a:srgbClr val="05A89F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2400" dirty="0">
                <a:solidFill>
                  <a:schemeClr val="tx1"/>
                </a:solidFill>
                <a:latin typeface="Montserrat"/>
              </a:rPr>
              <a:t>Collection letters</a:t>
            </a:r>
          </a:p>
          <a:p>
            <a:pPr marL="0" indent="0">
              <a:buClr>
                <a:srgbClr val="05A89F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2400" dirty="0">
                <a:solidFill>
                  <a:schemeClr val="tx1"/>
                </a:solidFill>
                <a:latin typeface="Montserrat"/>
              </a:rPr>
              <a:t>Collection process automation</a:t>
            </a:r>
          </a:p>
          <a:p>
            <a:pPr marL="0" indent="0">
              <a:buClr>
                <a:srgbClr val="05A89F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2400" dirty="0">
                <a:solidFill>
                  <a:schemeClr val="tx1"/>
                </a:solidFill>
                <a:latin typeface="Montserrat"/>
              </a:rPr>
              <a:t>Finance Agents in Outlook</a:t>
            </a:r>
          </a:p>
          <a:p>
            <a:pPr>
              <a:buClr>
                <a:srgbClr val="05A89F"/>
              </a:buClr>
            </a:pP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 marL="0" indent="0">
              <a:buClr>
                <a:srgbClr val="05A89F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n-US" sz="2400" dirty="0">
                <a:solidFill>
                  <a:schemeClr val="tx1"/>
                </a:solidFill>
                <a:latin typeface="Montserrat"/>
              </a:rPr>
              <a:t>Improvements</a:t>
            </a:r>
          </a:p>
          <a:p>
            <a:pPr lvl="1">
              <a:buClr>
                <a:srgbClr val="05A89F"/>
              </a:buClr>
            </a:pPr>
            <a:r>
              <a:rPr lang="en-US" sz="2000" dirty="0">
                <a:solidFill>
                  <a:schemeClr val="tx1"/>
                </a:solidFill>
                <a:latin typeface="Montserrat"/>
              </a:rPr>
              <a:t>Attached open Invoices</a:t>
            </a:r>
          </a:p>
          <a:p>
            <a:pPr lvl="1">
              <a:buClr>
                <a:srgbClr val="05A89F"/>
              </a:buClr>
            </a:pPr>
            <a:r>
              <a:rPr lang="en-US" sz="2000" dirty="0">
                <a:solidFill>
                  <a:schemeClr val="tx1"/>
                </a:solidFill>
                <a:latin typeface="Montserrat"/>
              </a:rPr>
              <a:t>Better email templates</a:t>
            </a:r>
          </a:p>
          <a:p>
            <a:pPr lvl="1">
              <a:buClr>
                <a:srgbClr val="05A89F"/>
              </a:buClr>
            </a:pPr>
            <a:r>
              <a:rPr lang="en-US" sz="2000" dirty="0">
                <a:solidFill>
                  <a:schemeClr val="tx1"/>
                </a:solidFill>
                <a:latin typeface="Montserrat"/>
              </a:rPr>
              <a:t>Available in Docentric Free Edition</a:t>
            </a:r>
          </a:p>
          <a:p>
            <a:pPr lvl="1">
              <a:buClr>
                <a:srgbClr val="05A89F"/>
              </a:buClr>
            </a:pPr>
            <a:endParaRPr lang="en-US" sz="2000" dirty="0">
              <a:solidFill>
                <a:schemeClr val="tx1"/>
              </a:solidFill>
              <a:latin typeface="Montserrat"/>
            </a:endParaRPr>
          </a:p>
          <a:p>
            <a:pPr>
              <a:buClr>
                <a:srgbClr val="05A89F"/>
              </a:buClr>
            </a:pP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>
              <a:buClr>
                <a:srgbClr val="05A89F"/>
              </a:buClr>
            </a:pP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>
              <a:buClr>
                <a:srgbClr val="05A89F"/>
              </a:buClr>
            </a:pPr>
            <a:endParaRPr lang="en-US" sz="2400" dirty="0">
              <a:solidFill>
                <a:schemeClr val="tx1"/>
              </a:solidFill>
              <a:latin typeface="Montserrat"/>
            </a:endParaRPr>
          </a:p>
          <a:p>
            <a:pPr marL="0" indent="0">
              <a:buNone/>
            </a:pP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87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65E15-95F4-85C7-24BB-2F8A9E4C9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036B858-C2A5-77DB-3AA5-51C3C213C90B}"/>
              </a:ext>
            </a:extLst>
          </p:cNvPr>
          <p:cNvSpPr txBox="1"/>
          <p:nvPr/>
        </p:nvSpPr>
        <p:spPr>
          <a:xfrm>
            <a:off x="4212216" y="491177"/>
            <a:ext cx="37731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chemeClr val="bg1"/>
                </a:solidFill>
                <a:latin typeface="Bahnschrift" panose="020F0502020204030204" pitchFamily="34" charset="0"/>
                <a:cs typeface="Bahnschrift" panose="020F0502020204030204" pitchFamily="34" charset="0"/>
              </a:rPr>
              <a:t>QUESTIONS?</a:t>
            </a:r>
            <a:endParaRPr lang="en-HR" sz="4500" b="1">
              <a:solidFill>
                <a:schemeClr val="bg1"/>
              </a:solidFill>
              <a:latin typeface="Bahnschrift" panose="020F0502020204030204" pitchFamily="34" charset="0"/>
              <a:cs typeface="Bahnschrift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C69D9-BF60-A196-4FB6-8445B58D5E62}"/>
              </a:ext>
            </a:extLst>
          </p:cNvPr>
          <p:cNvSpPr txBox="1"/>
          <p:nvPr/>
        </p:nvSpPr>
        <p:spPr>
          <a:xfrm>
            <a:off x="279918" y="1860638"/>
            <a:ext cx="581608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>
                <a:solidFill>
                  <a:schemeClr val="bg1"/>
                </a:solidFill>
                <a:latin typeface="Bahnschrift" panose="020F0502020204030204" pitchFamily="34" charset="0"/>
                <a:cs typeface="Bahnschrift" panose="020F0502020204030204" pitchFamily="34" charset="0"/>
              </a:rPr>
              <a:t>NATALIA SALAS</a:t>
            </a:r>
          </a:p>
          <a:p>
            <a:pPr algn="r"/>
            <a:r>
              <a:rPr lang="en-US" sz="2500" b="1" dirty="0">
                <a:solidFill>
                  <a:schemeClr val="bg1"/>
                </a:solidFill>
                <a:latin typeface="Bahnschrift" panose="020F0502020204030204" pitchFamily="34" charset="0"/>
                <a:cs typeface="Bahnschrift" panose="020F0502020204030204" pitchFamily="34" charset="0"/>
              </a:rPr>
              <a:t>natisalas.com</a:t>
            </a:r>
          </a:p>
          <a:p>
            <a:pPr algn="r"/>
            <a:r>
              <a:rPr lang="en-US" sz="2500" b="1" dirty="0">
                <a:solidFill>
                  <a:schemeClr val="bg1"/>
                </a:solidFill>
                <a:latin typeface="Bahnschrift" panose="020F0502020204030204" pitchFamily="34" charset="0"/>
                <a:cs typeface="Bahnschrift" panose="020F0502020204030204" pitchFamily="34" charset="0"/>
              </a:rPr>
              <a:t>linkedin.com/in/Natalia-salas-d365f</a:t>
            </a:r>
            <a:br>
              <a:rPr lang="en-US" sz="2500" b="1" dirty="0">
                <a:solidFill>
                  <a:schemeClr val="bg1"/>
                </a:solidFill>
                <a:latin typeface="Bahnschrift" panose="020F0502020204030204" pitchFamily="34" charset="0"/>
                <a:cs typeface="Bahnschrift" panose="020F0502020204030204" pitchFamily="34" charset="0"/>
              </a:rPr>
            </a:br>
            <a:endParaRPr lang="en-HR" sz="2000" b="1" dirty="0">
              <a:solidFill>
                <a:schemeClr val="bg1"/>
              </a:solidFill>
              <a:latin typeface="Bahnschrift" panose="020F0502020204030204" pitchFamily="34" charset="0"/>
              <a:cs typeface="Bahnschrift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E92C8E-569B-99B1-E502-8438515C959A}"/>
              </a:ext>
            </a:extLst>
          </p:cNvPr>
          <p:cNvSpPr txBox="1"/>
          <p:nvPr/>
        </p:nvSpPr>
        <p:spPr>
          <a:xfrm>
            <a:off x="6096000" y="1860638"/>
            <a:ext cx="3773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bg1"/>
                </a:solidFill>
                <a:latin typeface="Bahnschrift" panose="020F0502020204030204" pitchFamily="34" charset="0"/>
              </a:rPr>
              <a:t>MIHA VUK</a:t>
            </a:r>
          </a:p>
          <a:p>
            <a:r>
              <a:rPr lang="en-US" sz="2500" b="1">
                <a:solidFill>
                  <a:schemeClr val="bg1"/>
                </a:solidFill>
                <a:latin typeface="Bahnschrift" panose="020F0502020204030204" pitchFamily="34" charset="0"/>
              </a:rPr>
              <a:t>miha.vuk@docentric.com</a:t>
            </a:r>
            <a:br>
              <a:rPr lang="en-US" sz="2500" b="1">
                <a:solidFill>
                  <a:schemeClr val="bg1"/>
                </a:solidFill>
                <a:latin typeface="Bahnschrift" panose="020F0502020204030204" pitchFamily="34" charset="0"/>
              </a:rPr>
            </a:br>
            <a:r>
              <a:rPr lang="en-US" sz="2500" b="1">
                <a:solidFill>
                  <a:schemeClr val="bg1"/>
                </a:solidFill>
                <a:latin typeface="Bahnschrift" panose="020F0502020204030204" pitchFamily="34" charset="0"/>
                <a:cs typeface="Bahnschrift" panose="020F0502020204030204" pitchFamily="34" charset="0"/>
              </a:rPr>
              <a:t>linkedin.com/in/</a:t>
            </a:r>
            <a:r>
              <a:rPr lang="en-US" sz="2500" b="1" err="1">
                <a:solidFill>
                  <a:schemeClr val="bg1"/>
                </a:solidFill>
                <a:latin typeface="Bahnschrift" panose="020F0502020204030204" pitchFamily="34" charset="0"/>
                <a:cs typeface="Bahnschrift" panose="020F0502020204030204" pitchFamily="34" charset="0"/>
              </a:rPr>
              <a:t>mihavuk</a:t>
            </a:r>
            <a:br>
              <a:rPr lang="en-US" sz="2500" b="1">
                <a:solidFill>
                  <a:schemeClr val="bg1"/>
                </a:solidFill>
                <a:latin typeface="Bahnschrift" panose="020F0502020204030204" pitchFamily="34" charset="0"/>
                <a:cs typeface="Bahnschrift" panose="020F0502020204030204" pitchFamily="34" charset="0"/>
              </a:rPr>
            </a:br>
            <a:endParaRPr lang="en-HR" sz="2000" b="1">
              <a:solidFill>
                <a:schemeClr val="bg1"/>
              </a:solidFill>
              <a:latin typeface="Bahnschrift" panose="020F0502020204030204" pitchFamily="34" charset="0"/>
              <a:cs typeface="Bahnschrift" panose="020F0502020204030204" pitchFamily="34" charset="0"/>
            </a:endParaRPr>
          </a:p>
          <a:p>
            <a:endParaRPr lang="en-HR" sz="2500" b="1">
              <a:solidFill>
                <a:schemeClr val="bg1"/>
              </a:solidFill>
              <a:latin typeface="Bahnschrift" panose="020F050202020403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4437F64-D1D3-E8DA-94F0-4419694FBD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7" b="17"/>
          <a:stretch/>
        </p:blipFill>
        <p:spPr>
          <a:xfrm>
            <a:off x="6604498" y="3539157"/>
            <a:ext cx="2257425" cy="2274888"/>
          </a:xfrm>
        </p:spPr>
      </p:pic>
      <p:pic>
        <p:nvPicPr>
          <p:cNvPr id="4" name="Marcador de posición de imagen 4" descr="Una mujer con gafas de sol&#10;&#10;El contenido generado por IA puede ser incorrecto.">
            <a:extLst>
              <a:ext uri="{FF2B5EF4-FFF2-40B4-BE49-F238E27FC236}">
                <a16:creationId xmlns:a16="http://schemas.microsoft.com/office/drawing/2014/main" id="{81D9913F-9F67-1264-CA99-D61EE90F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10" b="12210"/>
          <a:stretch>
            <a:fillRect/>
          </a:stretch>
        </p:blipFill>
        <p:spPr>
          <a:xfrm>
            <a:off x="2963300" y="3538790"/>
            <a:ext cx="2257966" cy="2275255"/>
          </a:xfrm>
          <a:prstGeom prst="ellipse">
            <a:avLst/>
          </a:prstGeom>
          <a:ln w="57150">
            <a:solidFill>
              <a:srgbClr val="85FF76"/>
            </a:solidFill>
          </a:ln>
        </p:spPr>
      </p:pic>
    </p:spTree>
    <p:extLst>
      <p:ext uri="{BB962C8B-B14F-4D97-AF65-F5344CB8AC3E}">
        <p14:creationId xmlns:p14="http://schemas.microsoft.com/office/powerpoint/2010/main" val="1577703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00EC5-4F7C-781F-FBC0-11858EDDAE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93645" y="665914"/>
            <a:ext cx="5604709" cy="1325563"/>
          </a:xfrm>
        </p:spPr>
        <p:txBody>
          <a:bodyPr>
            <a:noAutofit/>
          </a:bodyPr>
          <a:lstStyle/>
          <a:p>
            <a:r>
              <a:rPr lang="en-HR" sz="6600" b="1" spc="60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4" name="Picture 3" descr="A cartoon of a person hat&#10;&#10;Description automatically generated">
            <a:extLst>
              <a:ext uri="{FF2B5EF4-FFF2-40B4-BE49-F238E27FC236}">
                <a16:creationId xmlns:a16="http://schemas.microsoft.com/office/drawing/2014/main" id="{11F4D9AA-28EB-DD6E-4181-D01ACF6000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900" y="1716505"/>
            <a:ext cx="5201653" cy="520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63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BBA383-6C9C-946D-C372-6DE6F7F42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 descr="Una mujer con gafas de sol&#10;&#10;El contenido generado por IA puede ser incorrecto.">
            <a:extLst>
              <a:ext uri="{FF2B5EF4-FFF2-40B4-BE49-F238E27FC236}">
                <a16:creationId xmlns:a16="http://schemas.microsoft.com/office/drawing/2014/main" id="{7A85820C-E4AE-3F65-3CB3-66A2E23258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210" b="12210"/>
          <a:stretch>
            <a:fillRect/>
          </a:stretch>
        </p:blipFill>
        <p:spPr/>
      </p:pic>
      <p:pic>
        <p:nvPicPr>
          <p:cNvPr id="8" name="Marcador de posición de imagen 7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6F269782-AC04-2F82-4264-4CEF400AE2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84" r="384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7B4AC9-CBC7-DEFC-CAB6-ED384CB386A7}"/>
              </a:ext>
            </a:extLst>
          </p:cNvPr>
          <p:cNvSpPr txBox="1"/>
          <p:nvPr/>
        </p:nvSpPr>
        <p:spPr>
          <a:xfrm>
            <a:off x="690573" y="1851511"/>
            <a:ext cx="510062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HR" sz="4000" b="1" dirty="0">
                <a:solidFill>
                  <a:srgbClr val="85FF76"/>
                </a:solidFill>
                <a:latin typeface="Bahnschrift"/>
                <a:ea typeface="Verdana"/>
              </a:rPr>
              <a:t>Digital Magic:</a:t>
            </a:r>
            <a:r>
              <a:rPr lang="en-HR" sz="4000" b="1" dirty="0">
                <a:solidFill>
                  <a:srgbClr val="05A89F"/>
                </a:solidFill>
                <a:latin typeface="Bahnschrift"/>
                <a:ea typeface="Verdana"/>
              </a:rPr>
              <a:t> Efficient Communication with Customers for Collections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US" sz="4000" b="1" dirty="0">
              <a:solidFill>
                <a:srgbClr val="05A89F"/>
              </a:solidFill>
              <a:latin typeface="Bahnschrift"/>
              <a:ea typeface="Verdan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29878-3285-CD44-2131-3A902BC2D945}"/>
              </a:ext>
            </a:extLst>
          </p:cNvPr>
          <p:cNvSpPr txBox="1"/>
          <p:nvPr/>
        </p:nvSpPr>
        <p:spPr>
          <a:xfrm>
            <a:off x="4489704" y="1829188"/>
            <a:ext cx="4263545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s-ES" sz="2500" b="1">
                <a:solidFill>
                  <a:srgbClr val="05A89F"/>
                </a:solidFill>
                <a:latin typeface="Bahnschrift"/>
                <a:cs typeface="Bahnschrift" panose="020F0502020204030204" pitchFamily="34" charset="0"/>
              </a:rPr>
              <a:t>NATALIA </a:t>
            </a:r>
            <a:r>
              <a:rPr lang="es-ES" sz="2500" b="1">
                <a:solidFill>
                  <a:srgbClr val="85FF76"/>
                </a:solidFill>
                <a:latin typeface="Bahnschrift"/>
                <a:cs typeface="Bahnschrift" panose="020F0502020204030204" pitchFamily="34" charset="0"/>
              </a:rPr>
              <a:t>SALAS</a:t>
            </a:r>
            <a:br>
              <a:rPr lang="en-HR" sz="2500" b="1">
                <a:latin typeface="Bahnschrift" panose="020F0502020204030204" pitchFamily="34" charset="0"/>
                <a:cs typeface="Bahnschrift" panose="020F0502020204030204" pitchFamily="34" charset="0"/>
              </a:rPr>
            </a:br>
            <a:r>
              <a:rPr lang="es-ES" sz="2000" b="1" err="1">
                <a:latin typeface="Bahnschrift"/>
                <a:cs typeface="Bahnschrift" panose="020F0502020204030204" pitchFamily="34" charset="0"/>
              </a:rPr>
              <a:t>Finance</a:t>
            </a:r>
            <a:r>
              <a:rPr lang="es-ES" sz="2000" b="1">
                <a:latin typeface="Bahnschrift"/>
                <a:cs typeface="Bahnschrift" panose="020F0502020204030204" pitchFamily="34" charset="0"/>
              </a:rPr>
              <a:t> </a:t>
            </a:r>
            <a:r>
              <a:rPr lang="es-ES" sz="2000" b="1" err="1">
                <a:latin typeface="Bahnschrift"/>
                <a:cs typeface="Bahnschrift" panose="020F0502020204030204" pitchFamily="34" charset="0"/>
              </a:rPr>
              <a:t>Consultant</a:t>
            </a:r>
            <a:r>
              <a:rPr lang="es-ES" sz="2000" b="1">
                <a:latin typeface="Bahnschrift"/>
                <a:cs typeface="Bahnschrift" panose="020F0502020204030204" pitchFamily="34" charset="0"/>
              </a:rPr>
              <a:t> @ Algoritmia</a:t>
            </a:r>
            <a:r>
              <a:rPr lang="en-HR" sz="2000" b="1">
                <a:latin typeface="Bahnschrift"/>
                <a:cs typeface="Bahnschrift" panose="020F0502020204030204" pitchFamily="34" charset="0"/>
              </a:rPr>
              <a:t>, </a:t>
            </a:r>
            <a:r>
              <a:rPr lang="es-ES" sz="2000" b="1">
                <a:latin typeface="Bahnschrift"/>
                <a:cs typeface="Bahnschrift" panose="020F0502020204030204" pitchFamily="34" charset="0"/>
              </a:rPr>
              <a:t>MVP AI ERP</a:t>
            </a:r>
            <a:endParaRPr lang="en-US" sz="2000" b="1">
              <a:latin typeface="Bahnschrift"/>
              <a:cs typeface="Bahnschrift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600079-745B-C2B9-6717-A209E3DFFE35}"/>
              </a:ext>
            </a:extLst>
          </p:cNvPr>
          <p:cNvSpPr txBox="1"/>
          <p:nvPr/>
        </p:nvSpPr>
        <p:spPr>
          <a:xfrm>
            <a:off x="4980067" y="4347370"/>
            <a:ext cx="3773182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s-ES" sz="2500" b="1">
                <a:solidFill>
                  <a:srgbClr val="85FF76"/>
                </a:solidFill>
                <a:latin typeface="Bahnschrift"/>
                <a:cs typeface="Bahnschrift" panose="020F0502020204030204" pitchFamily="34" charset="0"/>
              </a:rPr>
              <a:t>MIHA</a:t>
            </a:r>
            <a:r>
              <a:rPr lang="es-ES" sz="2500" b="1">
                <a:solidFill>
                  <a:srgbClr val="05A89F"/>
                </a:solidFill>
                <a:latin typeface="Bahnschrift"/>
                <a:cs typeface="Bahnschrift" panose="020F0502020204030204" pitchFamily="34" charset="0"/>
              </a:rPr>
              <a:t> VUK</a:t>
            </a:r>
            <a:br>
              <a:rPr lang="en-HR" sz="2500" b="1" dirty="0">
                <a:latin typeface="Bahnschrift" panose="020F0502020204030204" pitchFamily="34" charset="0"/>
                <a:cs typeface="Bahnschrift" panose="020F0502020204030204" pitchFamily="34" charset="0"/>
              </a:rPr>
            </a:br>
            <a:r>
              <a:rPr lang="en-HR" sz="2000" b="1">
                <a:solidFill>
                  <a:srgbClr val="000000"/>
                </a:solidFill>
                <a:latin typeface="Bahnschrift"/>
                <a:cs typeface="Bahnschrift" panose="020F0502020204030204" pitchFamily="34" charset="0"/>
              </a:rPr>
              <a:t>D365FO Technical Fellow, </a:t>
            </a:r>
            <a:r>
              <a:rPr lang="en-HR" sz="2000" b="1" err="1">
                <a:solidFill>
                  <a:srgbClr val="000000"/>
                </a:solidFill>
                <a:latin typeface="Bahnschrift"/>
                <a:cs typeface="Bahnschrift" panose="020F0502020204030204" pitchFamily="34" charset="0"/>
              </a:rPr>
              <a:t>Docentric</a:t>
            </a:r>
            <a:endParaRPr lang="en-US" sz="2000" b="1">
              <a:solidFill>
                <a:srgbClr val="000000"/>
              </a:solidFill>
              <a:latin typeface="Bahnschrift"/>
              <a:cs typeface="Bahnschrift" panose="020F0502020204030204" pitchFamily="34" charset="0"/>
            </a:endParaRPr>
          </a:p>
        </p:txBody>
      </p:sp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52B471B4-BCF4-B35F-B3FC-E4BB48371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221" y="3209743"/>
            <a:ext cx="2261947" cy="227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31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7FF65-D350-C0F4-6E75-CF8EB076D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A6E5ABE-1FA5-423A-7659-A4D2E7628897}"/>
              </a:ext>
            </a:extLst>
          </p:cNvPr>
          <p:cNvSpPr/>
          <p:nvPr/>
        </p:nvSpPr>
        <p:spPr>
          <a:xfrm>
            <a:off x="700217" y="1628502"/>
            <a:ext cx="9791788" cy="39536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s-E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E6F924-E66F-C6E5-0089-7976934F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795" y="427172"/>
            <a:ext cx="7620000" cy="724535"/>
          </a:xfrm>
        </p:spPr>
        <p:txBody>
          <a:bodyPr>
            <a:normAutofit fontScale="90000"/>
          </a:bodyPr>
          <a:lstStyle/>
          <a:p>
            <a:r>
              <a:rPr lang="en-US" sz="3500">
                <a:solidFill>
                  <a:srgbClr val="05A89F"/>
                </a:solidFill>
                <a:latin typeface="Bahnschrift"/>
              </a:rPr>
              <a:t>Why Improve </a:t>
            </a:r>
            <a:r>
              <a:rPr lang="en-US" sz="3500">
                <a:solidFill>
                  <a:srgbClr val="85FF76"/>
                </a:solidFill>
                <a:latin typeface="Bahnschrift"/>
              </a:rPr>
              <a:t>Customer Communication</a:t>
            </a:r>
            <a:r>
              <a:rPr lang="en-US" sz="3500">
                <a:solidFill>
                  <a:srgbClr val="05A89F"/>
                </a:solidFill>
                <a:latin typeface="Bahnschrift"/>
              </a:rPr>
              <a:t> </a:t>
            </a:r>
            <a:br>
              <a:rPr lang="en-US" sz="3500"/>
            </a:br>
            <a:r>
              <a:rPr lang="en-US" sz="3500">
                <a:solidFill>
                  <a:srgbClr val="05A89F"/>
                </a:solidFill>
                <a:latin typeface="Bahnschrift"/>
              </a:rPr>
              <a:t>for Collections?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CEBBF4-F50F-EA23-A333-26269422C54E}"/>
              </a:ext>
            </a:extLst>
          </p:cNvPr>
          <p:cNvSpPr txBox="1"/>
          <p:nvPr/>
        </p:nvSpPr>
        <p:spPr>
          <a:xfrm>
            <a:off x="985606" y="1898749"/>
            <a:ext cx="9232248" cy="34470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 fontAlgn="base">
              <a:spcBef>
                <a:spcPts val="2000"/>
              </a:spcBef>
            </a:pPr>
            <a:r>
              <a:rPr lang="en-US" sz="2000" b="1" i="0" u="none" strike="noStrike">
                <a:solidFill>
                  <a:srgbClr val="05A89F"/>
                </a:solidFill>
                <a:effectLst/>
                <a:latin typeface="Aptos"/>
              </a:rPr>
              <a:t>DEFINE A COLLECTIONS STRATEGY!</a:t>
            </a:r>
          </a:p>
          <a:p>
            <a:pPr algn="just"/>
            <a:endParaRPr lang="en-US" b="1" dirty="0">
              <a:solidFill>
                <a:srgbClr val="BC73EA"/>
              </a:solidFill>
              <a:latin typeface="Aptos" panose="020B0004020202020204" pitchFamily="34" charset="0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✨ </a:t>
            </a:r>
            <a:r>
              <a:rPr lang="en-US" b="1">
                <a:latin typeface="Aptos"/>
              </a:rPr>
              <a:t>Avoid manual tasks</a:t>
            </a:r>
            <a:r>
              <a:rPr lang="en-US">
                <a:latin typeface="Aptos"/>
              </a:rPr>
              <a:t> and the human errors that come with them, to focus on control and data analysis.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✨ </a:t>
            </a:r>
            <a:r>
              <a:rPr lang="en-US" b="1">
                <a:latin typeface="Aptos"/>
              </a:rPr>
              <a:t>Accelerate response time</a:t>
            </a:r>
            <a:r>
              <a:rPr lang="en-US">
                <a:latin typeface="Aptos"/>
              </a:rPr>
              <a:t> from invoice due date to the first payment reminder.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latin typeface="Calibri" panose="020F0502020204030204"/>
                <a:ea typeface="Calibri"/>
                <a:cs typeface="Calibri"/>
              </a:rPr>
              <a:t>✨ </a:t>
            </a:r>
            <a:r>
              <a:rPr lang="en-US" b="1">
                <a:latin typeface="Aptos"/>
              </a:rPr>
              <a:t>Easy and quick access to information,</a:t>
            </a:r>
            <a:r>
              <a:rPr lang="en-US">
                <a:latin typeface="Aptos"/>
              </a:rPr>
              <a:t> for both internal teams and customers.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✨ </a:t>
            </a:r>
            <a:r>
              <a:rPr lang="en-US" b="1">
                <a:latin typeface="Aptos"/>
              </a:rPr>
              <a:t>Enhance the customer experience:</a:t>
            </a:r>
            <a:r>
              <a:rPr lang="en-US">
                <a:latin typeface="Aptos"/>
              </a:rPr>
              <a:t> A well-designed process conveys professionalism and reduce friction, especially for customers who are willing to pay but haven’t received clear or timely communication.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>
                <a:latin typeface="Calibri" panose="020F0502020204030204"/>
                <a:ea typeface="Calibri" panose="020F0502020204030204"/>
                <a:cs typeface="Calibri" panose="020F0502020204030204"/>
              </a:rPr>
              <a:t>✨ </a:t>
            </a:r>
            <a:r>
              <a:rPr lang="en-US" b="1">
                <a:latin typeface="Aptos"/>
              </a:rPr>
              <a:t>Scalability,</a:t>
            </a:r>
            <a:r>
              <a:rPr lang="en-US">
                <a:latin typeface="Aptos"/>
              </a:rPr>
              <a:t> the system remains efficient and manageable even as the customer base grows.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>
                <a:latin typeface="Calibri" panose="020F0502020204030204"/>
                <a:ea typeface="Calibri" panose="020F0502020204030204"/>
                <a:cs typeface="Calibri" panose="020F0502020204030204"/>
              </a:rPr>
              <a:t>✨ </a:t>
            </a:r>
            <a:r>
              <a:rPr lang="en-US" b="1">
                <a:latin typeface="Aptos"/>
              </a:rPr>
              <a:t>Prioritize and protect the organization’s cash flow</a:t>
            </a:r>
            <a:endParaRPr lang="en-US" sz="1800" b="0" i="0" u="none" strike="noStrike">
              <a:solidFill>
                <a:srgbClr val="6A22AD"/>
              </a:solidFill>
              <a:effectLst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572625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hombre sentado frente a una mesa con un celular en la mano&#10;&#10;El contenido generado por IA puede ser incorrecto.">
            <a:extLst>
              <a:ext uri="{FF2B5EF4-FFF2-40B4-BE49-F238E27FC236}">
                <a16:creationId xmlns:a16="http://schemas.microsoft.com/office/drawing/2014/main" id="{26C4D5DF-5F32-9DD1-584A-2DB5A6861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430534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AF799F4-5567-E4DF-3224-94A7B23610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AutoShape 2" descr="Generated image">
            <a:extLst>
              <a:ext uri="{FF2B5EF4-FFF2-40B4-BE49-F238E27FC236}">
                <a16:creationId xmlns:a16="http://schemas.microsoft.com/office/drawing/2014/main" id="{73F349FE-A1B5-AA15-32CE-07DE115703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5962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E632B-F242-A354-BBB0-ED517F23C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1188247-6B2D-F9B2-082D-C9A0D26B685E}"/>
              </a:ext>
            </a:extLst>
          </p:cNvPr>
          <p:cNvSpPr/>
          <p:nvPr/>
        </p:nvSpPr>
        <p:spPr>
          <a:xfrm>
            <a:off x="2272933" y="1985554"/>
            <a:ext cx="7637417" cy="35792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F283E8C-8765-BD72-0B78-930C9F762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160" y="2191589"/>
            <a:ext cx="6156960" cy="32542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✨</a:t>
            </a:r>
            <a:r>
              <a:rPr lang="es-ES" err="1">
                <a:latin typeface="Aptos"/>
              </a:rPr>
              <a:t>Collection</a:t>
            </a:r>
            <a:r>
              <a:rPr lang="es-ES">
                <a:latin typeface="Aptos"/>
              </a:rPr>
              <a:t> </a:t>
            </a:r>
            <a:r>
              <a:rPr lang="es-ES" err="1">
                <a:latin typeface="Aptos"/>
              </a:rPr>
              <a:t>Agents</a:t>
            </a:r>
            <a:r>
              <a:rPr lang="es-ES">
                <a:latin typeface="Aptos"/>
              </a:rPr>
              <a:t> (real </a:t>
            </a:r>
            <a:r>
              <a:rPr lang="es-ES" err="1">
                <a:latin typeface="Aptos"/>
              </a:rPr>
              <a:t>people</a:t>
            </a:r>
            <a:r>
              <a:rPr lang="es-ES">
                <a:latin typeface="Aptos"/>
              </a:rPr>
              <a:t>)</a:t>
            </a:r>
            <a:endParaRPr lang="en-US">
              <a:latin typeface="Aptos"/>
            </a:endParaRPr>
          </a:p>
          <a:p>
            <a:pPr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✨</a:t>
            </a:r>
            <a:r>
              <a:rPr lang="es-ES" err="1">
                <a:latin typeface="Aptos"/>
              </a:rPr>
              <a:t>Customer</a:t>
            </a:r>
            <a:r>
              <a:rPr lang="es-ES">
                <a:latin typeface="Aptos"/>
              </a:rPr>
              <a:t> pools</a:t>
            </a:r>
            <a:endParaRPr lang="es-ES" sz="1800">
              <a:latin typeface="Calibri"/>
              <a:ea typeface="Calibri"/>
              <a:cs typeface="Calibri"/>
            </a:endParaRPr>
          </a:p>
          <a:p>
            <a:pPr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✨</a:t>
            </a:r>
            <a:r>
              <a:rPr lang="es-ES">
                <a:latin typeface="Aptos"/>
              </a:rPr>
              <a:t>Email </a:t>
            </a:r>
            <a:r>
              <a:rPr lang="es-ES" err="1">
                <a:latin typeface="Aptos"/>
              </a:rPr>
              <a:t>Templates</a:t>
            </a:r>
            <a:endParaRPr lang="es-ES">
              <a:latin typeface="Aptos"/>
            </a:endParaRPr>
          </a:p>
          <a:p>
            <a:pPr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✨</a:t>
            </a:r>
            <a:r>
              <a:rPr lang="es-ES" err="1">
                <a:latin typeface="Aptos"/>
              </a:rPr>
              <a:t>Invoice</a:t>
            </a:r>
            <a:r>
              <a:rPr lang="es-ES">
                <a:latin typeface="Aptos"/>
              </a:rPr>
              <a:t> </a:t>
            </a:r>
            <a:r>
              <a:rPr lang="es-ES" err="1">
                <a:latin typeface="Aptos"/>
              </a:rPr>
              <a:t>Reports</a:t>
            </a:r>
            <a:endParaRPr lang="es-ES">
              <a:latin typeface="Aptos"/>
            </a:endParaRPr>
          </a:p>
          <a:p>
            <a:pPr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✨</a:t>
            </a:r>
            <a:r>
              <a:rPr lang="es-ES" err="1">
                <a:latin typeface="Aptos"/>
              </a:rPr>
              <a:t>Account</a:t>
            </a:r>
            <a:r>
              <a:rPr lang="es-ES">
                <a:latin typeface="Aptos"/>
              </a:rPr>
              <a:t> </a:t>
            </a:r>
            <a:r>
              <a:rPr lang="es-ES" err="1">
                <a:latin typeface="Aptos"/>
              </a:rPr>
              <a:t>statements</a:t>
            </a:r>
            <a:r>
              <a:rPr lang="es-ES">
                <a:latin typeface="Aptos"/>
              </a:rPr>
              <a:t> </a:t>
            </a:r>
            <a:r>
              <a:rPr lang="es-ES" err="1">
                <a:latin typeface="Aptos"/>
              </a:rPr>
              <a:t>Reports</a:t>
            </a:r>
            <a:endParaRPr lang="es-ES">
              <a:latin typeface="Aptos"/>
            </a:endParaRPr>
          </a:p>
          <a:p>
            <a:pPr>
              <a:buNone/>
            </a:pPr>
            <a:r>
              <a:rPr lang="en-US" sz="1800">
                <a:latin typeface="Calibri"/>
                <a:ea typeface="Calibri"/>
                <a:cs typeface="Calibri"/>
              </a:rPr>
              <a:t>✨</a:t>
            </a:r>
            <a:r>
              <a:rPr lang="es-ES">
                <a:latin typeface="Aptos"/>
              </a:rPr>
              <a:t>Contact role </a:t>
            </a:r>
            <a:r>
              <a:rPr lang="es-ES" err="1">
                <a:latin typeface="Aptos"/>
              </a:rPr>
              <a:t>for</a:t>
            </a:r>
            <a:r>
              <a:rPr lang="es-ES">
                <a:latin typeface="Aptos"/>
              </a:rPr>
              <a:t> </a:t>
            </a:r>
            <a:r>
              <a:rPr lang="es-ES" err="1">
                <a:latin typeface="Aptos"/>
              </a:rPr>
              <a:t>collection</a:t>
            </a:r>
            <a:r>
              <a:rPr lang="es-ES">
                <a:latin typeface="Aptos"/>
              </a:rPr>
              <a:t> </a:t>
            </a:r>
            <a:r>
              <a:rPr lang="es-ES" err="1">
                <a:latin typeface="Aptos"/>
              </a:rPr>
              <a:t>purposes</a:t>
            </a:r>
            <a:r>
              <a:rPr lang="es-ES">
                <a:latin typeface="Aptos"/>
              </a:rPr>
              <a:t> (</a:t>
            </a:r>
            <a:r>
              <a:rPr lang="es-ES" err="1">
                <a:latin typeface="Aptos"/>
              </a:rPr>
              <a:t>optional</a:t>
            </a:r>
            <a:r>
              <a:rPr lang="es-ES">
                <a:latin typeface="Aptos"/>
              </a:rPr>
              <a:t>)</a:t>
            </a:r>
            <a:endParaRPr lang="es-ES" sz="1800">
              <a:latin typeface="Calibri"/>
              <a:ea typeface="Calibri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3172602-6A06-B61A-D488-1728A45A4CEA}"/>
              </a:ext>
            </a:extLst>
          </p:cNvPr>
          <p:cNvSpPr txBox="1"/>
          <p:nvPr/>
        </p:nvSpPr>
        <p:spPr>
          <a:xfrm>
            <a:off x="481144" y="399945"/>
            <a:ext cx="112209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>
              <a:spcBef>
                <a:spcPts val="2000"/>
              </a:spcBef>
            </a:pPr>
            <a:r>
              <a:rPr lang="en-US" sz="4400" dirty="0">
                <a:solidFill>
                  <a:srgbClr val="05A89F"/>
                </a:solidFill>
                <a:latin typeface="Bahnschrift" panose="020B0502040204020203" pitchFamily="34" charset="0"/>
                <a:ea typeface="+mj-ea"/>
                <a:cs typeface="+mj-cs"/>
              </a:rPr>
              <a:t>What do we need in </a:t>
            </a:r>
            <a:r>
              <a:rPr lang="en-US" sz="4400" dirty="0">
                <a:solidFill>
                  <a:srgbClr val="85FF76"/>
                </a:solidFill>
                <a:latin typeface="Bahnschrift" panose="020B0502040204020203" pitchFamily="34" charset="0"/>
                <a:ea typeface="+mj-ea"/>
                <a:cs typeface="+mj-cs"/>
              </a:rPr>
              <a:t>D365FO</a:t>
            </a:r>
            <a:r>
              <a:rPr lang="en-US" sz="4400" dirty="0">
                <a:solidFill>
                  <a:srgbClr val="05A89F"/>
                </a:solidFill>
                <a:latin typeface="Bahnschrift" panose="020B0502040204020203" pitchFamily="34" charset="0"/>
                <a:ea typeface="+mj-ea"/>
                <a:cs typeface="+mj-cs"/>
              </a:rPr>
              <a:t>?</a:t>
            </a:r>
            <a:endParaRPr lang="en-US" sz="4400" dirty="0">
              <a:solidFill>
                <a:srgbClr val="85FF76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1001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BE080-412A-5DD1-A4D8-B89D60C46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286B204-1544-40D7-6126-70EB2F612226}"/>
              </a:ext>
            </a:extLst>
          </p:cNvPr>
          <p:cNvSpPr/>
          <p:nvPr/>
        </p:nvSpPr>
        <p:spPr>
          <a:xfrm>
            <a:off x="1673888" y="1553840"/>
            <a:ext cx="8842200" cy="41558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6AE6F1C-78A2-2E30-24D0-E06BD4F42C6F}"/>
              </a:ext>
            </a:extLst>
          </p:cNvPr>
          <p:cNvSpPr txBox="1"/>
          <p:nvPr/>
        </p:nvSpPr>
        <p:spPr>
          <a:xfrm>
            <a:off x="481144" y="399945"/>
            <a:ext cx="11220993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fontAlgn="base">
              <a:spcBef>
                <a:spcPts val="2000"/>
              </a:spcBef>
            </a:pPr>
            <a:r>
              <a:rPr lang="en-US" sz="4400">
                <a:solidFill>
                  <a:srgbClr val="05A89F"/>
                </a:solidFill>
                <a:latin typeface="Bahnschrift"/>
                <a:ea typeface="+mj-ea"/>
                <a:cs typeface="+mj-cs"/>
              </a:rPr>
              <a:t>Collection </a:t>
            </a:r>
            <a:r>
              <a:rPr lang="en-US" sz="4400">
                <a:solidFill>
                  <a:srgbClr val="85FF76"/>
                </a:solidFill>
                <a:latin typeface="Bahnschrift"/>
                <a:ea typeface="+mj-ea"/>
                <a:cs typeface="+mj-cs"/>
              </a:rPr>
              <a:t>Agents</a:t>
            </a:r>
            <a:endParaRPr lang="en-US" sz="4400">
              <a:solidFill>
                <a:srgbClr val="85FF76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BD06B-413F-4E21-7FAD-A784A14C1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26" y="1807175"/>
            <a:ext cx="7893394" cy="3645244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5A89F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700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D5CDD-58EF-9B98-7BF4-256140166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D49C088-CFEE-A1A4-F66F-8305B5EAF018}"/>
              </a:ext>
            </a:extLst>
          </p:cNvPr>
          <p:cNvSpPr/>
          <p:nvPr/>
        </p:nvSpPr>
        <p:spPr>
          <a:xfrm>
            <a:off x="1809555" y="1367717"/>
            <a:ext cx="8543578" cy="47016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946AA0-9A19-1470-072F-9609292429DD}"/>
              </a:ext>
            </a:extLst>
          </p:cNvPr>
          <p:cNvSpPr txBox="1"/>
          <p:nvPr/>
        </p:nvSpPr>
        <p:spPr>
          <a:xfrm>
            <a:off x="481144" y="399945"/>
            <a:ext cx="11220993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fontAlgn="base">
              <a:spcBef>
                <a:spcPts val="2000"/>
              </a:spcBef>
            </a:pPr>
            <a:r>
              <a:rPr lang="en-US" sz="4400">
                <a:solidFill>
                  <a:srgbClr val="05A89F"/>
                </a:solidFill>
                <a:latin typeface="Bahnschrift"/>
                <a:ea typeface="+mj-ea"/>
                <a:cs typeface="+mj-cs"/>
              </a:rPr>
              <a:t>Customer </a:t>
            </a:r>
            <a:r>
              <a:rPr lang="en-US" sz="4400">
                <a:solidFill>
                  <a:srgbClr val="85FF76"/>
                </a:solidFill>
                <a:latin typeface="Bahnschrift"/>
                <a:ea typeface="+mj-ea"/>
                <a:cs typeface="+mj-cs"/>
              </a:rPr>
              <a:t>pools</a:t>
            </a:r>
            <a:endParaRPr lang="en-US" sz="4400">
              <a:solidFill>
                <a:srgbClr val="85FF76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A2F59-ECF0-6824-661B-D8E854FDC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545" y="1716559"/>
            <a:ext cx="7508017" cy="4032421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85FF76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20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AAD14-F5F3-2683-4568-F9E814DB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48FBD530-21CD-FD43-0EEA-D822F656997F}"/>
              </a:ext>
            </a:extLst>
          </p:cNvPr>
          <p:cNvSpPr/>
          <p:nvPr/>
        </p:nvSpPr>
        <p:spPr>
          <a:xfrm>
            <a:off x="1363519" y="1715385"/>
            <a:ext cx="9556506" cy="3376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9ACAE8D3-494C-6976-B029-EDE8A37DA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9135" y="2317597"/>
            <a:ext cx="9358334" cy="264208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Formal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document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sent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to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a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client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or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debtor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to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remind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or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demand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payment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of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an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oustanding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debt</a:t>
            </a:r>
            <a:endParaRPr lang="es-ES" sz="2400" dirty="0">
              <a:solidFill>
                <a:srgbClr val="000000"/>
              </a:solidFill>
              <a:latin typeface="Aptos"/>
            </a:endParaRP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Provides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a formal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record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in case  legal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action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becomes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necessary</a:t>
            </a:r>
            <a:endParaRPr lang="es-ES" sz="2400" dirty="0">
              <a:solidFill>
                <a:srgbClr val="000000"/>
              </a:solidFill>
              <a:latin typeface="Aptos"/>
            </a:endParaRP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Typically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used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when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the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payment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due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date has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passed</a:t>
            </a:r>
            <a:endParaRPr lang="es-ES" sz="2400" dirty="0">
              <a:solidFill>
                <a:srgbClr val="000000"/>
              </a:solidFill>
              <a:latin typeface="Aptos"/>
            </a:endParaRPr>
          </a:p>
          <a:p>
            <a:pPr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✨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Generally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contains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similar 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information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across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different</a:t>
            </a:r>
            <a:r>
              <a:rPr lang="es-ES" sz="2400" dirty="0">
                <a:solidFill>
                  <a:srgbClr val="000000"/>
                </a:solidFill>
                <a:latin typeface="Aptos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ptos"/>
              </a:rPr>
              <a:t>legislations</a:t>
            </a:r>
            <a:endParaRPr lang="es-ES" sz="2400" dirty="0">
              <a:solidFill>
                <a:srgbClr val="000000"/>
              </a:solidFill>
              <a:latin typeface="Apto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5134BAB-7E78-D9CE-2AAD-06D03A9D2BE3}"/>
              </a:ext>
            </a:extLst>
          </p:cNvPr>
          <p:cNvSpPr txBox="1"/>
          <p:nvPr/>
        </p:nvSpPr>
        <p:spPr>
          <a:xfrm>
            <a:off x="1366439" y="395881"/>
            <a:ext cx="5433912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fontAlgn="base">
              <a:spcBef>
                <a:spcPts val="2000"/>
              </a:spcBef>
            </a:pPr>
            <a:r>
              <a:rPr lang="en-US" sz="4400">
                <a:solidFill>
                  <a:srgbClr val="05A89F"/>
                </a:solidFill>
                <a:latin typeface="Bahnschrift"/>
                <a:ea typeface="+mj-ea"/>
                <a:cs typeface="+mj-cs"/>
              </a:rPr>
              <a:t>Collection </a:t>
            </a:r>
            <a:r>
              <a:rPr lang="en-US" sz="4400">
                <a:solidFill>
                  <a:srgbClr val="85FF76"/>
                </a:solidFill>
                <a:latin typeface="Bahnschrift"/>
                <a:ea typeface="+mj-ea"/>
                <a:cs typeface="+mj-cs"/>
              </a:rPr>
              <a:t>letters</a:t>
            </a:r>
          </a:p>
        </p:txBody>
      </p:sp>
    </p:spTree>
    <p:extLst>
      <p:ext uri="{BB962C8B-B14F-4D97-AF65-F5344CB8AC3E}">
        <p14:creationId xmlns:p14="http://schemas.microsoft.com/office/powerpoint/2010/main" val="820934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namicsMinds25_speaker template" id="{4D62A279-68C0-D845-8919-ABFEC135ADAC}" vid="{0C8B5561-8A62-0B4D-BDD5-A0ECA7EE69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389d9a-de23-44f7-b68d-8aeda9d70918">
      <Terms xmlns="http://schemas.microsoft.com/office/infopath/2007/PartnerControls"/>
    </lcf76f155ced4ddcb4097134ff3c332f>
    <TaxCatchAll xmlns="793b44b8-6629-42b0-8d6f-57790ce798ea" xsi:nil="true"/>
    <DocentricAXVersion xmlns="57389d9a-de23-44f7-b68d-8aeda9d7091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B3A2CABFDE9434B888FE9FD3D9AC681" ma:contentTypeVersion="21" ma:contentTypeDescription="Ustvari nov dokument." ma:contentTypeScope="" ma:versionID="c5d06356318e41c2503825b7c927187c">
  <xsd:schema xmlns:xsd="http://www.w3.org/2001/XMLSchema" xmlns:xs="http://www.w3.org/2001/XMLSchema" xmlns:p="http://schemas.microsoft.com/office/2006/metadata/properties" xmlns:ns2="57389d9a-de23-44f7-b68d-8aeda9d70918" xmlns:ns3="793b44b8-6629-42b0-8d6f-57790ce798ea" targetNamespace="http://schemas.microsoft.com/office/2006/metadata/properties" ma:root="true" ma:fieldsID="100c91ad880ba12df2cc477e4f31e762" ns2:_="" ns3:_="">
    <xsd:import namespace="57389d9a-de23-44f7-b68d-8aeda9d70918"/>
    <xsd:import namespace="793b44b8-6629-42b0-8d6f-57790ce798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DocentricAXVersio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89d9a-de23-44f7-b68d-8aeda9d70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ocentricAXVersion" ma:index="19" nillable="true" ma:displayName="Docentric AX Version" ma:format="Dropdown" ma:internalName="DocentricAXVersion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Oznake slike" ma:readOnly="false" ma:fieldId="{5cf76f15-5ced-4ddc-b409-7134ff3c332f}" ma:taxonomyMulti="true" ma:sspId="654b9dce-221a-4eab-a3a3-6e3e5b25b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b44b8-6629-42b0-8d6f-57790ce798e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23dbe39-6092-479f-938d-6ecd38679f76}" ma:internalName="TaxCatchAll" ma:showField="CatchAllData" ma:web="793b44b8-6629-42b0-8d6f-57790ce798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704AFF-A755-450D-BFB3-1669E71689BF}">
  <ds:schemaRefs>
    <ds:schemaRef ds:uri="57389d9a-de23-44f7-b68d-8aeda9d70918"/>
    <ds:schemaRef ds:uri="793b44b8-6629-42b0-8d6f-57790ce798e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683148F-6783-4B12-8589-AA0485ED49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FBB583-BC80-4FA1-802B-F4B71EFB9D88}">
  <ds:schemaRefs>
    <ds:schemaRef ds:uri="57389d9a-de23-44f7-b68d-8aeda9d70918"/>
    <ds:schemaRef ds:uri="793b44b8-6629-42b0-8d6f-57790ce798e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DynamicsMinds25_speaker template (2)</Template>
  <TotalTime>7178</TotalTime>
  <Words>514</Words>
  <Application>Microsoft Office PowerPoint</Application>
  <PresentationFormat>Widescreen</PresentationFormat>
  <Paragraphs>88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Bahnschrift</vt:lpstr>
      <vt:lpstr>Calibri</vt:lpstr>
      <vt:lpstr>Courier New</vt:lpstr>
      <vt:lpstr>Montserrat</vt:lpstr>
      <vt:lpstr>Office Theme</vt:lpstr>
      <vt:lpstr>PowerPoint Presentation</vt:lpstr>
      <vt:lpstr>PowerPoint Presentation</vt:lpstr>
      <vt:lpstr>Why Improve Customer Communication  for Collections?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DOCENTRIC FREE IMPROVEMENTS</vt:lpstr>
      <vt:lpstr>Finance Agents in Outlook</vt:lpstr>
      <vt:lpstr>Summary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Kristina Radomirović Maček</dc:creator>
  <cp:lastModifiedBy>Miha Vuk</cp:lastModifiedBy>
  <cp:revision>2</cp:revision>
  <dcterms:created xsi:type="dcterms:W3CDTF">2024-11-19T16:48:26Z</dcterms:created>
  <dcterms:modified xsi:type="dcterms:W3CDTF">2025-05-31T15:04:01Z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0x0101001B3A2CABFDE9434B888FE9FD3D9AC681</vt:lpwstr>
  </property>
  <property fmtid="{D5CDD505-2E9C-101B-9397-08002B2CF9AE}" pid="3" name="MediaServiceImageTags">
    <vt:lpwstr/>
  </property>
</Properties>
</file>